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5" r:id="rId5"/>
    <p:sldId id="266" r:id="rId6"/>
    <p:sldId id="264" r:id="rId7"/>
    <p:sldId id="267" r:id="rId8"/>
    <p:sldId id="268" r:id="rId9"/>
    <p:sldId id="263" r:id="rId10"/>
    <p:sldId id="262" r:id="rId11"/>
    <p:sldId id="282" r:id="rId12"/>
    <p:sldId id="270" r:id="rId13"/>
    <p:sldId id="283" r:id="rId14"/>
    <p:sldId id="271" r:id="rId15"/>
    <p:sldId id="269" r:id="rId16"/>
    <p:sldId id="273" r:id="rId17"/>
    <p:sldId id="296" r:id="rId18"/>
    <p:sldId id="277" r:id="rId19"/>
    <p:sldId id="293" r:id="rId20"/>
    <p:sldId id="275" r:id="rId21"/>
    <p:sldId id="294" r:id="rId22"/>
    <p:sldId id="285" r:id="rId23"/>
    <p:sldId id="286" r:id="rId24"/>
    <p:sldId id="287" r:id="rId25"/>
    <p:sldId id="295" r:id="rId26"/>
    <p:sldId id="289" r:id="rId27"/>
    <p:sldId id="284" r:id="rId28"/>
    <p:sldId id="29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99FF"/>
    <a:srgbClr val="9E5104"/>
    <a:srgbClr val="D9B8A5"/>
    <a:srgbClr val="CC6600"/>
    <a:srgbClr val="FF9900"/>
    <a:srgbClr val="F98A1B"/>
    <a:srgbClr val="CD6905"/>
    <a:srgbClr val="CB6805"/>
    <a:srgbClr val="D0BDAE"/>
    <a:srgbClr val="D0AEB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378" autoAdjust="0"/>
    <p:restoredTop sz="77496" autoAdjust="0"/>
  </p:normalViewPr>
  <p:slideViewPr>
    <p:cSldViewPr>
      <p:cViewPr>
        <p:scale>
          <a:sx n="59" d="100"/>
          <a:sy n="59" d="100"/>
        </p:scale>
        <p:origin x="-1434" y="-11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2400" b="1" cap="none" spc="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Качество </a:t>
            </a:r>
            <a:r>
              <a:rPr lang="ru-RU" sz="2400" b="1" cap="none" spc="0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обучения</a:t>
            </a:r>
          </a:p>
        </c:rich>
      </c:tx>
      <c:layout>
        <c:manualLayout>
          <c:xMode val="edge"/>
          <c:yMode val="edge"/>
          <c:x val="0.32873816489525864"/>
          <c:y val="1.7067996029115049E-2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0.2289520199030709"/>
          <c:y val="0.14658693482697549"/>
          <c:w val="0.72681984136838851"/>
          <c:h val="0.4805705898747608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 обучения</c:v>
                </c:pt>
              </c:strCache>
            </c:strRef>
          </c:tx>
          <c:spPr>
            <a:solidFill>
              <a:srgbClr val="CC99FF"/>
            </a:solidFill>
          </c:spPr>
          <c:cat>
            <c:strRef>
              <c:f>Лист1!$A$2:$A$5</c:f>
              <c:strCache>
                <c:ptCount val="3"/>
                <c:pt idx="0">
                  <c:v>2015-2016 уч.год</c:v>
                </c:pt>
                <c:pt idx="1">
                  <c:v>2016-2017уч.год</c:v>
                </c:pt>
                <c:pt idx="2">
                  <c:v>2017-2018 уч.год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45</c:v>
                </c:pt>
                <c:pt idx="1">
                  <c:v>54</c:v>
                </c:pt>
                <c:pt idx="2">
                  <c:v>59</c:v>
                </c:pt>
              </c:numCache>
            </c:numRef>
          </c:val>
        </c:ser>
        <c:dLbls/>
        <c:shape val="cylinder"/>
        <c:axId val="121635200"/>
        <c:axId val="121636736"/>
        <c:axId val="0"/>
      </c:bar3DChart>
      <c:catAx>
        <c:axId val="121635200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1636736"/>
        <c:crosses val="autoZero"/>
        <c:auto val="1"/>
        <c:lblAlgn val="ctr"/>
        <c:lblOffset val="100"/>
      </c:catAx>
      <c:valAx>
        <c:axId val="12163673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163520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2400" b="1" cap="none" spc="0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Средний балл по учебной практике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балл по учебной практике</c:v>
                </c:pt>
              </c:strCache>
            </c:strRef>
          </c:tx>
          <c:spPr>
            <a:solidFill>
              <a:srgbClr val="0070C0"/>
            </a:solidFill>
          </c:spPr>
          <c:cat>
            <c:strRef>
              <c:f>Лист1!$A$2:$A$4</c:f>
              <c:strCache>
                <c:ptCount val="3"/>
                <c:pt idx="0">
                  <c:v>2015-2016уч.год</c:v>
                </c:pt>
                <c:pt idx="1">
                  <c:v>2016-2017уч.год</c:v>
                </c:pt>
                <c:pt idx="2">
                  <c:v>2017-2018уч.год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3.8</c:v>
                </c:pt>
                <c:pt idx="1">
                  <c:v>3.9</c:v>
                </c:pt>
                <c:pt idx="2" formatCode="dd/mmm">
                  <c:v>4.2</c:v>
                </c:pt>
              </c:numCache>
            </c:numRef>
          </c:val>
        </c:ser>
        <c:dLbls/>
        <c:axId val="121693696"/>
        <c:axId val="121695232"/>
      </c:barChart>
      <c:catAx>
        <c:axId val="121693696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1695232"/>
        <c:crosses val="autoZero"/>
        <c:auto val="1"/>
        <c:lblAlgn val="ctr"/>
        <c:lblOffset val="100"/>
      </c:catAx>
      <c:valAx>
        <c:axId val="12169523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169369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7"/>
  <c:chart>
    <c:title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Успеваемость</c:v>
                </c:pt>
              </c:strCache>
            </c:strRef>
          </c:tx>
          <c:dPt>
            <c:idx val="0"/>
            <c:spPr>
              <a:solidFill>
                <a:srgbClr val="92D050"/>
              </a:solidFill>
            </c:spPr>
          </c:dPt>
          <c:dPt>
            <c:idx val="1"/>
            <c:spPr>
              <a:solidFill>
                <a:srgbClr val="92D050"/>
              </a:solidFill>
              <a:ln>
                <a:solidFill>
                  <a:srgbClr val="9E5104"/>
                </a:solidFill>
              </a:ln>
            </c:spPr>
          </c:dPt>
          <c:dPt>
            <c:idx val="2"/>
            <c:spPr>
              <a:solidFill>
                <a:srgbClr val="92D050"/>
              </a:solidFill>
            </c:spPr>
          </c:dPt>
          <c:cat>
            <c:strRef>
              <c:f>Лист1!$A$2:$A$7</c:f>
              <c:strCache>
                <c:ptCount val="3"/>
                <c:pt idx="0">
                  <c:v>2015-2016 уч.год</c:v>
                </c:pt>
                <c:pt idx="1">
                  <c:v>2016-2017уч.год</c:v>
                </c:pt>
                <c:pt idx="2">
                  <c:v>2017-2018уч.год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95</c:v>
                </c:pt>
                <c:pt idx="1">
                  <c:v>96</c:v>
                </c:pt>
                <c:pt idx="2">
                  <c:v>100</c:v>
                </c:pt>
              </c:numCache>
            </c:numRef>
          </c:val>
        </c:ser>
        <c:dLbls/>
        <c:axId val="121602048"/>
        <c:axId val="121603584"/>
      </c:barChart>
      <c:catAx>
        <c:axId val="121602048"/>
        <c:scaling>
          <c:orientation val="minMax"/>
        </c:scaling>
        <c:axPos val="b"/>
        <c:tickLblPos val="nextTo"/>
        <c:crossAx val="121603584"/>
        <c:crosses val="autoZero"/>
        <c:auto val="1"/>
        <c:lblAlgn val="ctr"/>
        <c:lblOffset val="100"/>
      </c:catAx>
      <c:valAx>
        <c:axId val="121603584"/>
        <c:scaling>
          <c:orientation val="minMax"/>
        </c:scaling>
        <c:axPos val="l"/>
        <c:majorGridlines/>
        <c:numFmt formatCode="General" sourceLinked="1"/>
        <c:tickLblPos val="nextTo"/>
        <c:crossAx val="12160204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A5A669-B125-4C12-BC5C-41597840150E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90E57D4F-211A-4851-A145-83B574873857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Основные личностные  </a:t>
          </a:r>
        </a:p>
        <a:p>
          <a:r>
            <a:rPr lang="ru-RU" sz="2000" b="1" smtClean="0">
              <a:latin typeface="Times New Roman" pitchFamily="18" charset="0"/>
              <a:cs typeface="Times New Roman" pitchFamily="18" charset="0"/>
            </a:rPr>
            <a:t>педагогические </a:t>
          </a: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ценности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36E8651C-DA07-4F50-B8D7-BD4BFC0F9264}" type="parTrans" cxnId="{61A85C67-4C48-49AF-9C97-53C93A259F4C}">
      <dgm:prSet/>
      <dgm:spPr/>
      <dgm:t>
        <a:bodyPr/>
        <a:lstStyle/>
        <a:p>
          <a:endParaRPr lang="ru-RU"/>
        </a:p>
      </dgm:t>
    </dgm:pt>
    <dgm:pt modelId="{954B4B9D-9742-43A3-B1C7-51BBBF3B25BD}" type="sibTrans" cxnId="{61A85C67-4C48-49AF-9C97-53C93A259F4C}">
      <dgm:prSet/>
      <dgm:spPr/>
      <dgm:t>
        <a:bodyPr/>
        <a:lstStyle/>
        <a:p>
          <a:endParaRPr lang="ru-RU"/>
        </a:p>
      </dgm:t>
    </dgm:pt>
    <dgm:pt modelId="{6FB08C11-AEE5-4667-B982-86D0033FF22C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Уважение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7B23309B-AE8F-4D82-8836-5AE331ADC2CB}" type="parTrans" cxnId="{9F253E91-0CAF-443C-9FD9-8650B0DFDCF9}">
      <dgm:prSet/>
      <dgm:spPr/>
      <dgm:t>
        <a:bodyPr/>
        <a:lstStyle/>
        <a:p>
          <a:endParaRPr lang="ru-RU" dirty="0"/>
        </a:p>
      </dgm:t>
    </dgm:pt>
    <dgm:pt modelId="{1D4A3272-41DF-4289-8CA1-3E8A97CCEB14}" type="sibTrans" cxnId="{9F253E91-0CAF-443C-9FD9-8650B0DFDCF9}">
      <dgm:prSet/>
      <dgm:spPr/>
      <dgm:t>
        <a:bodyPr/>
        <a:lstStyle/>
        <a:p>
          <a:endParaRPr lang="ru-RU"/>
        </a:p>
      </dgm:t>
    </dgm:pt>
    <dgm:pt modelId="{13220B5F-CFD7-4249-8AAB-47A6665EE6E1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Доверие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3E3B0E1F-B118-4688-B9F1-741991F10E3D}" type="parTrans" cxnId="{838870BD-7B3E-4AF7-89D7-51C09C9D64C9}">
      <dgm:prSet/>
      <dgm:spPr/>
      <dgm:t>
        <a:bodyPr/>
        <a:lstStyle/>
        <a:p>
          <a:endParaRPr lang="ru-RU" dirty="0"/>
        </a:p>
      </dgm:t>
    </dgm:pt>
    <dgm:pt modelId="{66F6723E-8506-4DB1-A442-FFCCC87A027F}" type="sibTrans" cxnId="{838870BD-7B3E-4AF7-89D7-51C09C9D64C9}">
      <dgm:prSet/>
      <dgm:spPr/>
      <dgm:t>
        <a:bodyPr/>
        <a:lstStyle/>
        <a:p>
          <a:endParaRPr lang="ru-RU"/>
        </a:p>
      </dgm:t>
    </dgm:pt>
    <dgm:pt modelId="{366AA125-4F9F-48AB-BFAF-0C11279536EB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Коммуникабельность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71C383B-67A7-4C72-807D-69009C3E5D22}" type="parTrans" cxnId="{CA76636B-530A-4220-BA87-BFC6C2D6F51C}">
      <dgm:prSet/>
      <dgm:spPr/>
      <dgm:t>
        <a:bodyPr/>
        <a:lstStyle/>
        <a:p>
          <a:endParaRPr lang="ru-RU" dirty="0"/>
        </a:p>
      </dgm:t>
    </dgm:pt>
    <dgm:pt modelId="{AFED1136-5D09-4A73-823D-DA6E4503DF16}" type="sibTrans" cxnId="{CA76636B-530A-4220-BA87-BFC6C2D6F51C}">
      <dgm:prSet/>
      <dgm:spPr/>
      <dgm:t>
        <a:bodyPr/>
        <a:lstStyle/>
        <a:p>
          <a:endParaRPr lang="ru-RU"/>
        </a:p>
      </dgm:t>
    </dgm:pt>
    <dgm:pt modelId="{98894107-D667-49B3-B8E7-C9790353B735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Знание тонкостей предмета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D395E612-D401-4774-AF73-D812FE785D32}" type="parTrans" cxnId="{72B82590-B0A5-467D-9031-65152EA87C3E}">
      <dgm:prSet/>
      <dgm:spPr/>
      <dgm:t>
        <a:bodyPr/>
        <a:lstStyle/>
        <a:p>
          <a:endParaRPr lang="ru-RU" dirty="0"/>
        </a:p>
      </dgm:t>
    </dgm:pt>
    <dgm:pt modelId="{31A72426-9BB0-4C4C-81EC-D25FD524099E}" type="sibTrans" cxnId="{72B82590-B0A5-467D-9031-65152EA87C3E}">
      <dgm:prSet/>
      <dgm:spPr/>
      <dgm:t>
        <a:bodyPr/>
        <a:lstStyle/>
        <a:p>
          <a:endParaRPr lang="ru-RU"/>
        </a:p>
      </dgm:t>
    </dgm:pt>
    <dgm:pt modelId="{FB6707E9-7823-41FF-8E8E-81C9C35FD0CD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Справедливость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76BDCD59-E920-45B2-A5D5-655EC64447B7}" type="parTrans" cxnId="{4A080B54-932A-4EA4-BE7E-E172D03306B5}">
      <dgm:prSet/>
      <dgm:spPr/>
      <dgm:t>
        <a:bodyPr/>
        <a:lstStyle/>
        <a:p>
          <a:endParaRPr lang="ru-RU" dirty="0"/>
        </a:p>
      </dgm:t>
    </dgm:pt>
    <dgm:pt modelId="{5061AA73-F7F0-499B-B312-7391F3AE3863}" type="sibTrans" cxnId="{4A080B54-932A-4EA4-BE7E-E172D03306B5}">
      <dgm:prSet/>
      <dgm:spPr/>
      <dgm:t>
        <a:bodyPr/>
        <a:lstStyle/>
        <a:p>
          <a:endParaRPr lang="ru-RU"/>
        </a:p>
      </dgm:t>
    </dgm:pt>
    <dgm:pt modelId="{5995C9BB-4C8C-4937-BDB7-22086B6EA45D}" type="pres">
      <dgm:prSet presAssocID="{B9A5A669-B125-4C12-BC5C-41597840150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BD0033-C807-444A-8129-6D1604CFE43A}" type="pres">
      <dgm:prSet presAssocID="{90E57D4F-211A-4851-A145-83B574873857}" presName="root1" presStyleCnt="0"/>
      <dgm:spPr/>
      <dgm:t>
        <a:bodyPr/>
        <a:lstStyle/>
        <a:p>
          <a:endParaRPr lang="ru-RU"/>
        </a:p>
      </dgm:t>
    </dgm:pt>
    <dgm:pt modelId="{10A31191-93BC-4598-A3B2-785C156D4B08}" type="pres">
      <dgm:prSet presAssocID="{90E57D4F-211A-4851-A145-83B574873857}" presName="LevelOneTextNode" presStyleLbl="node0" presStyleIdx="0" presStyleCnt="1" custScaleX="96865" custLinFactNeighborX="6518" custLinFactNeighborY="-8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90658AB-F40C-41DD-8D66-77887C8B4C7A}" type="pres">
      <dgm:prSet presAssocID="{90E57D4F-211A-4851-A145-83B574873857}" presName="level2hierChild" presStyleCnt="0"/>
      <dgm:spPr/>
      <dgm:t>
        <a:bodyPr/>
        <a:lstStyle/>
        <a:p>
          <a:endParaRPr lang="ru-RU"/>
        </a:p>
      </dgm:t>
    </dgm:pt>
    <dgm:pt modelId="{2D6ECD7D-CCBB-4AF1-986C-C94200415B73}" type="pres">
      <dgm:prSet presAssocID="{7B23309B-AE8F-4D82-8836-5AE331ADC2CB}" presName="conn2-1" presStyleLbl="parChTrans1D2" presStyleIdx="0" presStyleCnt="5"/>
      <dgm:spPr/>
      <dgm:t>
        <a:bodyPr/>
        <a:lstStyle/>
        <a:p>
          <a:endParaRPr lang="ru-RU"/>
        </a:p>
      </dgm:t>
    </dgm:pt>
    <dgm:pt modelId="{514B87D1-4129-4A8F-B5E6-54701E4658CE}" type="pres">
      <dgm:prSet presAssocID="{7B23309B-AE8F-4D82-8836-5AE331ADC2CB}" presName="connTx" presStyleLbl="parChTrans1D2" presStyleIdx="0" presStyleCnt="5"/>
      <dgm:spPr/>
      <dgm:t>
        <a:bodyPr/>
        <a:lstStyle/>
        <a:p>
          <a:endParaRPr lang="ru-RU"/>
        </a:p>
      </dgm:t>
    </dgm:pt>
    <dgm:pt modelId="{3FD03020-06CC-4DC6-A9CC-DE41C7995536}" type="pres">
      <dgm:prSet presAssocID="{6FB08C11-AEE5-4667-B982-86D0033FF22C}" presName="root2" presStyleCnt="0"/>
      <dgm:spPr/>
      <dgm:t>
        <a:bodyPr/>
        <a:lstStyle/>
        <a:p>
          <a:endParaRPr lang="ru-RU"/>
        </a:p>
      </dgm:t>
    </dgm:pt>
    <dgm:pt modelId="{2EC91CB8-A5FC-4E80-B380-A56C7A1E2FC9}" type="pres">
      <dgm:prSet presAssocID="{6FB08C11-AEE5-4667-B982-86D0033FF22C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8897CA9-8068-4261-BBDD-96E315A63C16}" type="pres">
      <dgm:prSet presAssocID="{6FB08C11-AEE5-4667-B982-86D0033FF22C}" presName="level3hierChild" presStyleCnt="0"/>
      <dgm:spPr/>
      <dgm:t>
        <a:bodyPr/>
        <a:lstStyle/>
        <a:p>
          <a:endParaRPr lang="ru-RU"/>
        </a:p>
      </dgm:t>
    </dgm:pt>
    <dgm:pt modelId="{C3EF0DF9-18DB-40FB-A0C0-DCF8F6290F2E}" type="pres">
      <dgm:prSet presAssocID="{3E3B0E1F-B118-4688-B9F1-741991F10E3D}" presName="conn2-1" presStyleLbl="parChTrans1D2" presStyleIdx="1" presStyleCnt="5"/>
      <dgm:spPr/>
      <dgm:t>
        <a:bodyPr/>
        <a:lstStyle/>
        <a:p>
          <a:endParaRPr lang="ru-RU"/>
        </a:p>
      </dgm:t>
    </dgm:pt>
    <dgm:pt modelId="{ACB27FCF-51AE-43B4-8ED2-5C854F8ED01A}" type="pres">
      <dgm:prSet presAssocID="{3E3B0E1F-B118-4688-B9F1-741991F10E3D}" presName="connTx" presStyleLbl="parChTrans1D2" presStyleIdx="1" presStyleCnt="5"/>
      <dgm:spPr/>
      <dgm:t>
        <a:bodyPr/>
        <a:lstStyle/>
        <a:p>
          <a:endParaRPr lang="ru-RU"/>
        </a:p>
      </dgm:t>
    </dgm:pt>
    <dgm:pt modelId="{8C6C42B1-7C72-4294-B98A-E01AC231EE31}" type="pres">
      <dgm:prSet presAssocID="{13220B5F-CFD7-4249-8AAB-47A6665EE6E1}" presName="root2" presStyleCnt="0"/>
      <dgm:spPr/>
      <dgm:t>
        <a:bodyPr/>
        <a:lstStyle/>
        <a:p>
          <a:endParaRPr lang="ru-RU"/>
        </a:p>
      </dgm:t>
    </dgm:pt>
    <dgm:pt modelId="{E8382C56-87AD-499F-92D0-83D83934E7AB}" type="pres">
      <dgm:prSet presAssocID="{13220B5F-CFD7-4249-8AAB-47A6665EE6E1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F70B71-6995-4570-91A6-C176E26A1C48}" type="pres">
      <dgm:prSet presAssocID="{13220B5F-CFD7-4249-8AAB-47A6665EE6E1}" presName="level3hierChild" presStyleCnt="0"/>
      <dgm:spPr/>
      <dgm:t>
        <a:bodyPr/>
        <a:lstStyle/>
        <a:p>
          <a:endParaRPr lang="ru-RU"/>
        </a:p>
      </dgm:t>
    </dgm:pt>
    <dgm:pt modelId="{98E5B28F-52FB-4B41-B04F-41D566C426A2}" type="pres">
      <dgm:prSet presAssocID="{671C383B-67A7-4C72-807D-69009C3E5D22}" presName="conn2-1" presStyleLbl="parChTrans1D2" presStyleIdx="2" presStyleCnt="5"/>
      <dgm:spPr/>
      <dgm:t>
        <a:bodyPr/>
        <a:lstStyle/>
        <a:p>
          <a:endParaRPr lang="ru-RU"/>
        </a:p>
      </dgm:t>
    </dgm:pt>
    <dgm:pt modelId="{B8E17448-6710-44D3-A72F-D4A41A773E32}" type="pres">
      <dgm:prSet presAssocID="{671C383B-67A7-4C72-807D-69009C3E5D22}" presName="connTx" presStyleLbl="parChTrans1D2" presStyleIdx="2" presStyleCnt="5"/>
      <dgm:spPr/>
      <dgm:t>
        <a:bodyPr/>
        <a:lstStyle/>
        <a:p>
          <a:endParaRPr lang="ru-RU"/>
        </a:p>
      </dgm:t>
    </dgm:pt>
    <dgm:pt modelId="{3543B362-5EE4-4DA3-A785-9E380D79FB6F}" type="pres">
      <dgm:prSet presAssocID="{366AA125-4F9F-48AB-BFAF-0C11279536EB}" presName="root2" presStyleCnt="0"/>
      <dgm:spPr/>
      <dgm:t>
        <a:bodyPr/>
        <a:lstStyle/>
        <a:p>
          <a:endParaRPr lang="ru-RU"/>
        </a:p>
      </dgm:t>
    </dgm:pt>
    <dgm:pt modelId="{E7432A18-0F08-41DB-B37D-D826A4CFA0F4}" type="pres">
      <dgm:prSet presAssocID="{366AA125-4F9F-48AB-BFAF-0C11279536EB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AAA1E5-C9A1-407B-A80A-4F89790EF2E7}" type="pres">
      <dgm:prSet presAssocID="{366AA125-4F9F-48AB-BFAF-0C11279536EB}" presName="level3hierChild" presStyleCnt="0"/>
      <dgm:spPr/>
      <dgm:t>
        <a:bodyPr/>
        <a:lstStyle/>
        <a:p>
          <a:endParaRPr lang="ru-RU"/>
        </a:p>
      </dgm:t>
    </dgm:pt>
    <dgm:pt modelId="{1F194051-6715-447C-8788-843221C44F8F}" type="pres">
      <dgm:prSet presAssocID="{D395E612-D401-4774-AF73-D812FE785D32}" presName="conn2-1" presStyleLbl="parChTrans1D2" presStyleIdx="3" presStyleCnt="5"/>
      <dgm:spPr/>
      <dgm:t>
        <a:bodyPr/>
        <a:lstStyle/>
        <a:p>
          <a:endParaRPr lang="ru-RU"/>
        </a:p>
      </dgm:t>
    </dgm:pt>
    <dgm:pt modelId="{ACCFC3BB-0788-4184-B93B-E084D03879CD}" type="pres">
      <dgm:prSet presAssocID="{D395E612-D401-4774-AF73-D812FE785D32}" presName="connTx" presStyleLbl="parChTrans1D2" presStyleIdx="3" presStyleCnt="5"/>
      <dgm:spPr/>
      <dgm:t>
        <a:bodyPr/>
        <a:lstStyle/>
        <a:p>
          <a:endParaRPr lang="ru-RU"/>
        </a:p>
      </dgm:t>
    </dgm:pt>
    <dgm:pt modelId="{06902A21-7453-452A-B341-E971E9E8D8AC}" type="pres">
      <dgm:prSet presAssocID="{98894107-D667-49B3-B8E7-C9790353B735}" presName="root2" presStyleCnt="0"/>
      <dgm:spPr/>
      <dgm:t>
        <a:bodyPr/>
        <a:lstStyle/>
        <a:p>
          <a:endParaRPr lang="ru-RU"/>
        </a:p>
      </dgm:t>
    </dgm:pt>
    <dgm:pt modelId="{87A26EFC-4243-40DD-893A-1521DAFCB439}" type="pres">
      <dgm:prSet presAssocID="{98894107-D667-49B3-B8E7-C9790353B735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B6E497-1079-45FB-8AC9-31F00ED4A79F}" type="pres">
      <dgm:prSet presAssocID="{98894107-D667-49B3-B8E7-C9790353B735}" presName="level3hierChild" presStyleCnt="0"/>
      <dgm:spPr/>
      <dgm:t>
        <a:bodyPr/>
        <a:lstStyle/>
        <a:p>
          <a:endParaRPr lang="ru-RU"/>
        </a:p>
      </dgm:t>
    </dgm:pt>
    <dgm:pt modelId="{BAB206BD-C8E9-4C51-9901-B3FE9CCAD0E5}" type="pres">
      <dgm:prSet presAssocID="{76BDCD59-E920-45B2-A5D5-655EC64447B7}" presName="conn2-1" presStyleLbl="parChTrans1D2" presStyleIdx="4" presStyleCnt="5"/>
      <dgm:spPr/>
      <dgm:t>
        <a:bodyPr/>
        <a:lstStyle/>
        <a:p>
          <a:endParaRPr lang="ru-RU"/>
        </a:p>
      </dgm:t>
    </dgm:pt>
    <dgm:pt modelId="{BB9898F4-7329-4CE9-B7CF-441D544EDD13}" type="pres">
      <dgm:prSet presAssocID="{76BDCD59-E920-45B2-A5D5-655EC64447B7}" presName="connTx" presStyleLbl="parChTrans1D2" presStyleIdx="4" presStyleCnt="5"/>
      <dgm:spPr/>
      <dgm:t>
        <a:bodyPr/>
        <a:lstStyle/>
        <a:p>
          <a:endParaRPr lang="ru-RU"/>
        </a:p>
      </dgm:t>
    </dgm:pt>
    <dgm:pt modelId="{55A13C54-D420-4562-A901-1DB6E844AAC9}" type="pres">
      <dgm:prSet presAssocID="{FB6707E9-7823-41FF-8E8E-81C9C35FD0CD}" presName="root2" presStyleCnt="0"/>
      <dgm:spPr/>
      <dgm:t>
        <a:bodyPr/>
        <a:lstStyle/>
        <a:p>
          <a:endParaRPr lang="ru-RU"/>
        </a:p>
      </dgm:t>
    </dgm:pt>
    <dgm:pt modelId="{E923343C-0783-488D-9E4E-891E5C0E60E5}" type="pres">
      <dgm:prSet presAssocID="{FB6707E9-7823-41FF-8E8E-81C9C35FD0CD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DA01DDA-7211-4B3D-9CB4-1E37D2C9B791}" type="pres">
      <dgm:prSet presAssocID="{FB6707E9-7823-41FF-8E8E-81C9C35FD0CD}" presName="level3hierChild" presStyleCnt="0"/>
      <dgm:spPr/>
      <dgm:t>
        <a:bodyPr/>
        <a:lstStyle/>
        <a:p>
          <a:endParaRPr lang="ru-RU"/>
        </a:p>
      </dgm:t>
    </dgm:pt>
  </dgm:ptLst>
  <dgm:cxnLst>
    <dgm:cxn modelId="{E9168ECE-A619-465B-BA80-804B67D6B66D}" type="presOf" srcId="{B9A5A669-B125-4C12-BC5C-41597840150E}" destId="{5995C9BB-4C8C-4937-BDB7-22086B6EA45D}" srcOrd="0" destOrd="0" presId="urn:microsoft.com/office/officeart/2008/layout/HorizontalMultiLevelHierarchy"/>
    <dgm:cxn modelId="{EA9D4E53-1FDA-49A1-9699-D98B0B6604BA}" type="presOf" srcId="{D395E612-D401-4774-AF73-D812FE785D32}" destId="{1F194051-6715-447C-8788-843221C44F8F}" srcOrd="0" destOrd="0" presId="urn:microsoft.com/office/officeart/2008/layout/HorizontalMultiLevelHierarchy"/>
    <dgm:cxn modelId="{72B82590-B0A5-467D-9031-65152EA87C3E}" srcId="{90E57D4F-211A-4851-A145-83B574873857}" destId="{98894107-D667-49B3-B8E7-C9790353B735}" srcOrd="3" destOrd="0" parTransId="{D395E612-D401-4774-AF73-D812FE785D32}" sibTransId="{31A72426-9BB0-4C4C-81EC-D25FD524099E}"/>
    <dgm:cxn modelId="{CA76636B-530A-4220-BA87-BFC6C2D6F51C}" srcId="{90E57D4F-211A-4851-A145-83B574873857}" destId="{366AA125-4F9F-48AB-BFAF-0C11279536EB}" srcOrd="2" destOrd="0" parTransId="{671C383B-67A7-4C72-807D-69009C3E5D22}" sibTransId="{AFED1136-5D09-4A73-823D-DA6E4503DF16}"/>
    <dgm:cxn modelId="{220CC099-59F2-4737-98A8-DD48BC80C553}" type="presOf" srcId="{3E3B0E1F-B118-4688-B9F1-741991F10E3D}" destId="{ACB27FCF-51AE-43B4-8ED2-5C854F8ED01A}" srcOrd="1" destOrd="0" presId="urn:microsoft.com/office/officeart/2008/layout/HorizontalMultiLevelHierarchy"/>
    <dgm:cxn modelId="{4A080B54-932A-4EA4-BE7E-E172D03306B5}" srcId="{90E57D4F-211A-4851-A145-83B574873857}" destId="{FB6707E9-7823-41FF-8E8E-81C9C35FD0CD}" srcOrd="4" destOrd="0" parTransId="{76BDCD59-E920-45B2-A5D5-655EC64447B7}" sibTransId="{5061AA73-F7F0-499B-B312-7391F3AE3863}"/>
    <dgm:cxn modelId="{BEBBCB3B-AA58-4ED0-9700-3DE04B3C1524}" type="presOf" srcId="{671C383B-67A7-4C72-807D-69009C3E5D22}" destId="{B8E17448-6710-44D3-A72F-D4A41A773E32}" srcOrd="1" destOrd="0" presId="urn:microsoft.com/office/officeart/2008/layout/HorizontalMultiLevelHierarchy"/>
    <dgm:cxn modelId="{CEB04E1C-6341-41FD-8B2A-D1CF86606F4C}" type="presOf" srcId="{76BDCD59-E920-45B2-A5D5-655EC64447B7}" destId="{BAB206BD-C8E9-4C51-9901-B3FE9CCAD0E5}" srcOrd="0" destOrd="0" presId="urn:microsoft.com/office/officeart/2008/layout/HorizontalMultiLevelHierarchy"/>
    <dgm:cxn modelId="{B03C06BA-8C50-4010-8DD8-C4A5DBF8C6ED}" type="presOf" srcId="{D395E612-D401-4774-AF73-D812FE785D32}" destId="{ACCFC3BB-0788-4184-B93B-E084D03879CD}" srcOrd="1" destOrd="0" presId="urn:microsoft.com/office/officeart/2008/layout/HorizontalMultiLevelHierarchy"/>
    <dgm:cxn modelId="{61A85C67-4C48-49AF-9C97-53C93A259F4C}" srcId="{B9A5A669-B125-4C12-BC5C-41597840150E}" destId="{90E57D4F-211A-4851-A145-83B574873857}" srcOrd="0" destOrd="0" parTransId="{36E8651C-DA07-4F50-B8D7-BD4BFC0F9264}" sibTransId="{954B4B9D-9742-43A3-B1C7-51BBBF3B25BD}"/>
    <dgm:cxn modelId="{861C8965-EF97-4615-9C36-1D30CB36B4B6}" type="presOf" srcId="{6FB08C11-AEE5-4667-B982-86D0033FF22C}" destId="{2EC91CB8-A5FC-4E80-B380-A56C7A1E2FC9}" srcOrd="0" destOrd="0" presId="urn:microsoft.com/office/officeart/2008/layout/HorizontalMultiLevelHierarchy"/>
    <dgm:cxn modelId="{43501BBE-68B0-4A94-A851-5ADEA0677D10}" type="presOf" srcId="{FB6707E9-7823-41FF-8E8E-81C9C35FD0CD}" destId="{E923343C-0783-488D-9E4E-891E5C0E60E5}" srcOrd="0" destOrd="0" presId="urn:microsoft.com/office/officeart/2008/layout/HorizontalMultiLevelHierarchy"/>
    <dgm:cxn modelId="{0EFA875D-B24F-4DF8-87CA-39862B803CAB}" type="presOf" srcId="{13220B5F-CFD7-4249-8AAB-47A6665EE6E1}" destId="{E8382C56-87AD-499F-92D0-83D83934E7AB}" srcOrd="0" destOrd="0" presId="urn:microsoft.com/office/officeart/2008/layout/HorizontalMultiLevelHierarchy"/>
    <dgm:cxn modelId="{8DD0975D-D1A9-4688-ADC0-D9B1617AE032}" type="presOf" srcId="{671C383B-67A7-4C72-807D-69009C3E5D22}" destId="{98E5B28F-52FB-4B41-B04F-41D566C426A2}" srcOrd="0" destOrd="0" presId="urn:microsoft.com/office/officeart/2008/layout/HorizontalMultiLevelHierarchy"/>
    <dgm:cxn modelId="{EBE316E0-03E6-4751-9F7F-A80B789095A7}" type="presOf" srcId="{90E57D4F-211A-4851-A145-83B574873857}" destId="{10A31191-93BC-4598-A3B2-785C156D4B08}" srcOrd="0" destOrd="0" presId="urn:microsoft.com/office/officeart/2008/layout/HorizontalMultiLevelHierarchy"/>
    <dgm:cxn modelId="{9F253E91-0CAF-443C-9FD9-8650B0DFDCF9}" srcId="{90E57D4F-211A-4851-A145-83B574873857}" destId="{6FB08C11-AEE5-4667-B982-86D0033FF22C}" srcOrd="0" destOrd="0" parTransId="{7B23309B-AE8F-4D82-8836-5AE331ADC2CB}" sibTransId="{1D4A3272-41DF-4289-8CA1-3E8A97CCEB14}"/>
    <dgm:cxn modelId="{02AF5E12-7DCA-4219-A8EF-8C0C79DDF838}" type="presOf" srcId="{7B23309B-AE8F-4D82-8836-5AE331ADC2CB}" destId="{2D6ECD7D-CCBB-4AF1-986C-C94200415B73}" srcOrd="0" destOrd="0" presId="urn:microsoft.com/office/officeart/2008/layout/HorizontalMultiLevelHierarchy"/>
    <dgm:cxn modelId="{008B2EAB-BD41-45A4-B278-3656EAF2DAE9}" type="presOf" srcId="{366AA125-4F9F-48AB-BFAF-0C11279536EB}" destId="{E7432A18-0F08-41DB-B37D-D826A4CFA0F4}" srcOrd="0" destOrd="0" presId="urn:microsoft.com/office/officeart/2008/layout/HorizontalMultiLevelHierarchy"/>
    <dgm:cxn modelId="{CAB15071-F257-4BFB-B229-5654A166F34E}" type="presOf" srcId="{98894107-D667-49B3-B8E7-C9790353B735}" destId="{87A26EFC-4243-40DD-893A-1521DAFCB439}" srcOrd="0" destOrd="0" presId="urn:microsoft.com/office/officeart/2008/layout/HorizontalMultiLevelHierarchy"/>
    <dgm:cxn modelId="{8CEC4907-7AC2-44B8-9534-2B9826FF14B8}" type="presOf" srcId="{3E3B0E1F-B118-4688-B9F1-741991F10E3D}" destId="{C3EF0DF9-18DB-40FB-A0C0-DCF8F6290F2E}" srcOrd="0" destOrd="0" presId="urn:microsoft.com/office/officeart/2008/layout/HorizontalMultiLevelHierarchy"/>
    <dgm:cxn modelId="{838870BD-7B3E-4AF7-89D7-51C09C9D64C9}" srcId="{90E57D4F-211A-4851-A145-83B574873857}" destId="{13220B5F-CFD7-4249-8AAB-47A6665EE6E1}" srcOrd="1" destOrd="0" parTransId="{3E3B0E1F-B118-4688-B9F1-741991F10E3D}" sibTransId="{66F6723E-8506-4DB1-A442-FFCCC87A027F}"/>
    <dgm:cxn modelId="{7B51F057-B708-48DE-81D7-91D097EE2956}" type="presOf" srcId="{76BDCD59-E920-45B2-A5D5-655EC64447B7}" destId="{BB9898F4-7329-4CE9-B7CF-441D544EDD13}" srcOrd="1" destOrd="0" presId="urn:microsoft.com/office/officeart/2008/layout/HorizontalMultiLevelHierarchy"/>
    <dgm:cxn modelId="{EAB98C1B-AE82-4CE9-ABC8-A367BBBEEBF6}" type="presOf" srcId="{7B23309B-AE8F-4D82-8836-5AE331ADC2CB}" destId="{514B87D1-4129-4A8F-B5E6-54701E4658CE}" srcOrd="1" destOrd="0" presId="urn:microsoft.com/office/officeart/2008/layout/HorizontalMultiLevelHierarchy"/>
    <dgm:cxn modelId="{0AC29009-44E3-4C36-84FC-D02E756B8805}" type="presParOf" srcId="{5995C9BB-4C8C-4937-BDB7-22086B6EA45D}" destId="{E2BD0033-C807-444A-8129-6D1604CFE43A}" srcOrd="0" destOrd="0" presId="urn:microsoft.com/office/officeart/2008/layout/HorizontalMultiLevelHierarchy"/>
    <dgm:cxn modelId="{8AEE83FD-623A-4ECE-AC7D-11E75A1F6F2C}" type="presParOf" srcId="{E2BD0033-C807-444A-8129-6D1604CFE43A}" destId="{10A31191-93BC-4598-A3B2-785C156D4B08}" srcOrd="0" destOrd="0" presId="urn:microsoft.com/office/officeart/2008/layout/HorizontalMultiLevelHierarchy"/>
    <dgm:cxn modelId="{6AAD0161-D51E-487C-8530-C5D83FBCDCFD}" type="presParOf" srcId="{E2BD0033-C807-444A-8129-6D1604CFE43A}" destId="{690658AB-F40C-41DD-8D66-77887C8B4C7A}" srcOrd="1" destOrd="0" presId="urn:microsoft.com/office/officeart/2008/layout/HorizontalMultiLevelHierarchy"/>
    <dgm:cxn modelId="{5384BBD9-2215-48A8-BC85-4D81848395F5}" type="presParOf" srcId="{690658AB-F40C-41DD-8D66-77887C8B4C7A}" destId="{2D6ECD7D-CCBB-4AF1-986C-C94200415B73}" srcOrd="0" destOrd="0" presId="urn:microsoft.com/office/officeart/2008/layout/HorizontalMultiLevelHierarchy"/>
    <dgm:cxn modelId="{53C2405F-C499-43B7-9627-AA0A97E408D7}" type="presParOf" srcId="{2D6ECD7D-CCBB-4AF1-986C-C94200415B73}" destId="{514B87D1-4129-4A8F-B5E6-54701E4658CE}" srcOrd="0" destOrd="0" presId="urn:microsoft.com/office/officeart/2008/layout/HorizontalMultiLevelHierarchy"/>
    <dgm:cxn modelId="{86F7584D-0C62-48F1-BCDB-2B88DAD0FB8C}" type="presParOf" srcId="{690658AB-F40C-41DD-8D66-77887C8B4C7A}" destId="{3FD03020-06CC-4DC6-A9CC-DE41C7995536}" srcOrd="1" destOrd="0" presId="urn:microsoft.com/office/officeart/2008/layout/HorizontalMultiLevelHierarchy"/>
    <dgm:cxn modelId="{D5DFD8FE-2E79-4BCB-A08F-8E834DFCB295}" type="presParOf" srcId="{3FD03020-06CC-4DC6-A9CC-DE41C7995536}" destId="{2EC91CB8-A5FC-4E80-B380-A56C7A1E2FC9}" srcOrd="0" destOrd="0" presId="urn:microsoft.com/office/officeart/2008/layout/HorizontalMultiLevelHierarchy"/>
    <dgm:cxn modelId="{2205A255-BF5F-4197-83FC-B3F55CC37EB2}" type="presParOf" srcId="{3FD03020-06CC-4DC6-A9CC-DE41C7995536}" destId="{98897CA9-8068-4261-BBDD-96E315A63C16}" srcOrd="1" destOrd="0" presId="urn:microsoft.com/office/officeart/2008/layout/HorizontalMultiLevelHierarchy"/>
    <dgm:cxn modelId="{A59631B5-2DFC-487C-A50C-4360A7462543}" type="presParOf" srcId="{690658AB-F40C-41DD-8D66-77887C8B4C7A}" destId="{C3EF0DF9-18DB-40FB-A0C0-DCF8F6290F2E}" srcOrd="2" destOrd="0" presId="urn:microsoft.com/office/officeart/2008/layout/HorizontalMultiLevelHierarchy"/>
    <dgm:cxn modelId="{7B97324B-8D8B-464D-8121-13C0F1C524D7}" type="presParOf" srcId="{C3EF0DF9-18DB-40FB-A0C0-DCF8F6290F2E}" destId="{ACB27FCF-51AE-43B4-8ED2-5C854F8ED01A}" srcOrd="0" destOrd="0" presId="urn:microsoft.com/office/officeart/2008/layout/HorizontalMultiLevelHierarchy"/>
    <dgm:cxn modelId="{C135B331-D29A-4AFF-98F4-407BD6618AFB}" type="presParOf" srcId="{690658AB-F40C-41DD-8D66-77887C8B4C7A}" destId="{8C6C42B1-7C72-4294-B98A-E01AC231EE31}" srcOrd="3" destOrd="0" presId="urn:microsoft.com/office/officeart/2008/layout/HorizontalMultiLevelHierarchy"/>
    <dgm:cxn modelId="{DF7E8683-F88F-4611-A957-197D3FAF227C}" type="presParOf" srcId="{8C6C42B1-7C72-4294-B98A-E01AC231EE31}" destId="{E8382C56-87AD-499F-92D0-83D83934E7AB}" srcOrd="0" destOrd="0" presId="urn:microsoft.com/office/officeart/2008/layout/HorizontalMultiLevelHierarchy"/>
    <dgm:cxn modelId="{E99E2755-75E5-4549-8509-F5E991EC528F}" type="presParOf" srcId="{8C6C42B1-7C72-4294-B98A-E01AC231EE31}" destId="{C7F70B71-6995-4570-91A6-C176E26A1C48}" srcOrd="1" destOrd="0" presId="urn:microsoft.com/office/officeart/2008/layout/HorizontalMultiLevelHierarchy"/>
    <dgm:cxn modelId="{C252B4E4-CE3F-4757-B382-38439255F43E}" type="presParOf" srcId="{690658AB-F40C-41DD-8D66-77887C8B4C7A}" destId="{98E5B28F-52FB-4B41-B04F-41D566C426A2}" srcOrd="4" destOrd="0" presId="urn:microsoft.com/office/officeart/2008/layout/HorizontalMultiLevelHierarchy"/>
    <dgm:cxn modelId="{8275D878-F498-4339-BDDA-B3911910944C}" type="presParOf" srcId="{98E5B28F-52FB-4B41-B04F-41D566C426A2}" destId="{B8E17448-6710-44D3-A72F-D4A41A773E32}" srcOrd="0" destOrd="0" presId="urn:microsoft.com/office/officeart/2008/layout/HorizontalMultiLevelHierarchy"/>
    <dgm:cxn modelId="{19AE5B2E-189D-40F5-99B4-D2AACC6B20A8}" type="presParOf" srcId="{690658AB-F40C-41DD-8D66-77887C8B4C7A}" destId="{3543B362-5EE4-4DA3-A785-9E380D79FB6F}" srcOrd="5" destOrd="0" presId="urn:microsoft.com/office/officeart/2008/layout/HorizontalMultiLevelHierarchy"/>
    <dgm:cxn modelId="{EE36E8A1-4686-4014-BBCB-31391404A12E}" type="presParOf" srcId="{3543B362-5EE4-4DA3-A785-9E380D79FB6F}" destId="{E7432A18-0F08-41DB-B37D-D826A4CFA0F4}" srcOrd="0" destOrd="0" presId="urn:microsoft.com/office/officeart/2008/layout/HorizontalMultiLevelHierarchy"/>
    <dgm:cxn modelId="{9186F553-8E21-40F8-A856-851EDF4E550E}" type="presParOf" srcId="{3543B362-5EE4-4DA3-A785-9E380D79FB6F}" destId="{B7AAA1E5-C9A1-407B-A80A-4F89790EF2E7}" srcOrd="1" destOrd="0" presId="urn:microsoft.com/office/officeart/2008/layout/HorizontalMultiLevelHierarchy"/>
    <dgm:cxn modelId="{342F8B99-F66D-4298-9CBC-2982638F5163}" type="presParOf" srcId="{690658AB-F40C-41DD-8D66-77887C8B4C7A}" destId="{1F194051-6715-447C-8788-843221C44F8F}" srcOrd="6" destOrd="0" presId="urn:microsoft.com/office/officeart/2008/layout/HorizontalMultiLevelHierarchy"/>
    <dgm:cxn modelId="{921342F5-F2DC-412D-826C-481304C72B46}" type="presParOf" srcId="{1F194051-6715-447C-8788-843221C44F8F}" destId="{ACCFC3BB-0788-4184-B93B-E084D03879CD}" srcOrd="0" destOrd="0" presId="urn:microsoft.com/office/officeart/2008/layout/HorizontalMultiLevelHierarchy"/>
    <dgm:cxn modelId="{786D4A75-C7CC-4095-AC85-6456F9EB39D6}" type="presParOf" srcId="{690658AB-F40C-41DD-8D66-77887C8B4C7A}" destId="{06902A21-7453-452A-B341-E971E9E8D8AC}" srcOrd="7" destOrd="0" presId="urn:microsoft.com/office/officeart/2008/layout/HorizontalMultiLevelHierarchy"/>
    <dgm:cxn modelId="{F69165FE-814D-4F35-BF69-009B93652BF7}" type="presParOf" srcId="{06902A21-7453-452A-B341-E971E9E8D8AC}" destId="{87A26EFC-4243-40DD-893A-1521DAFCB439}" srcOrd="0" destOrd="0" presId="urn:microsoft.com/office/officeart/2008/layout/HorizontalMultiLevelHierarchy"/>
    <dgm:cxn modelId="{42708BDC-068D-4BBA-9D0D-7969A0B05010}" type="presParOf" srcId="{06902A21-7453-452A-B341-E971E9E8D8AC}" destId="{43B6E497-1079-45FB-8AC9-31F00ED4A79F}" srcOrd="1" destOrd="0" presId="urn:microsoft.com/office/officeart/2008/layout/HorizontalMultiLevelHierarchy"/>
    <dgm:cxn modelId="{DDB94B27-E6F7-4E23-8FD5-E20F68ECF7BF}" type="presParOf" srcId="{690658AB-F40C-41DD-8D66-77887C8B4C7A}" destId="{BAB206BD-C8E9-4C51-9901-B3FE9CCAD0E5}" srcOrd="8" destOrd="0" presId="urn:microsoft.com/office/officeart/2008/layout/HorizontalMultiLevelHierarchy"/>
    <dgm:cxn modelId="{AEFC0B18-830A-4909-B92B-B81596A6C889}" type="presParOf" srcId="{BAB206BD-C8E9-4C51-9901-B3FE9CCAD0E5}" destId="{BB9898F4-7329-4CE9-B7CF-441D544EDD13}" srcOrd="0" destOrd="0" presId="urn:microsoft.com/office/officeart/2008/layout/HorizontalMultiLevelHierarchy"/>
    <dgm:cxn modelId="{676EA017-FC56-4C62-8456-4990607A8874}" type="presParOf" srcId="{690658AB-F40C-41DD-8D66-77887C8B4C7A}" destId="{55A13C54-D420-4562-A901-1DB6E844AAC9}" srcOrd="9" destOrd="0" presId="urn:microsoft.com/office/officeart/2008/layout/HorizontalMultiLevelHierarchy"/>
    <dgm:cxn modelId="{F2710502-8F6A-4FED-9396-E25388927D02}" type="presParOf" srcId="{55A13C54-D420-4562-A901-1DB6E844AAC9}" destId="{E923343C-0783-488D-9E4E-891E5C0E60E5}" srcOrd="0" destOrd="0" presId="urn:microsoft.com/office/officeart/2008/layout/HorizontalMultiLevelHierarchy"/>
    <dgm:cxn modelId="{0503B7F0-E482-4063-BDDA-7322A8473183}" type="presParOf" srcId="{55A13C54-D420-4562-A901-1DB6E844AAC9}" destId="{8DA01DDA-7211-4B3D-9CB4-1E37D2C9B79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D5D0EF-969B-4655-9CC2-B8FFA041814B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4_4" csCatId="accent4" phldr="1"/>
      <dgm:spPr/>
      <dgm:t>
        <a:bodyPr/>
        <a:lstStyle/>
        <a:p>
          <a:endParaRPr lang="ru-RU"/>
        </a:p>
      </dgm:t>
    </dgm:pt>
    <dgm:pt modelId="{32F859B6-E54B-406C-878A-0E22BB65570E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Использование современных образовательных технологий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CD26E8D5-1DE1-42A4-8F81-EE27E192BA3E}" type="parTrans" cxnId="{4E0230D6-EE84-4716-AD11-2C24859038F7}">
      <dgm:prSet/>
      <dgm:spPr/>
      <dgm:t>
        <a:bodyPr/>
        <a:lstStyle/>
        <a:p>
          <a:endParaRPr lang="ru-RU"/>
        </a:p>
      </dgm:t>
    </dgm:pt>
    <dgm:pt modelId="{273CEF46-8CD2-4F7E-B05F-A25D355A8E58}" type="sibTrans" cxnId="{4E0230D6-EE84-4716-AD11-2C24859038F7}">
      <dgm:prSet/>
      <dgm:spPr/>
      <dgm:t>
        <a:bodyPr/>
        <a:lstStyle/>
        <a:p>
          <a:endParaRPr lang="ru-RU"/>
        </a:p>
      </dgm:t>
    </dgm:pt>
    <dgm:pt modelId="{C94707D6-7CE9-45BD-BE74-CEDE64D021FC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0" dirty="0" smtClean="0">
              <a:latin typeface="Times New Roman" pitchFamily="18" charset="0"/>
              <a:cs typeface="Times New Roman" pitchFamily="18" charset="0"/>
            </a:rPr>
            <a:t>Здоровье сберегающая технология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E669E9A9-A771-4A60-AEAF-493DB3349D6F}" type="parTrans" cxnId="{A0987738-8C92-4B80-87D4-228AD5BC78CD}">
      <dgm:prSet/>
      <dgm:spPr/>
      <dgm:t>
        <a:bodyPr/>
        <a:lstStyle/>
        <a:p>
          <a:endParaRPr lang="ru-RU"/>
        </a:p>
      </dgm:t>
    </dgm:pt>
    <dgm:pt modelId="{40C9DFED-E2E4-4CD1-AA4F-94104C951C89}" type="sibTrans" cxnId="{A0987738-8C92-4B80-87D4-228AD5BC78CD}">
      <dgm:prSet/>
      <dgm:spPr/>
      <dgm:t>
        <a:bodyPr/>
        <a:lstStyle/>
        <a:p>
          <a:endParaRPr lang="ru-RU"/>
        </a:p>
      </dgm:t>
    </dgm:pt>
    <dgm:pt modelId="{1A5E197B-4072-4708-924C-E2BF190157F7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0" dirty="0" smtClean="0">
              <a:latin typeface="Times New Roman" pitchFamily="18" charset="0"/>
              <a:cs typeface="Times New Roman" pitchFamily="18" charset="0"/>
            </a:rPr>
            <a:t>Технологии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 проектной деятельности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94FA25D1-B052-4AC7-B95E-1EB89971AF00}" type="parTrans" cxnId="{4C5492C2-A265-4EDE-B152-17EEE0986E90}">
      <dgm:prSet/>
      <dgm:spPr/>
      <dgm:t>
        <a:bodyPr/>
        <a:lstStyle/>
        <a:p>
          <a:endParaRPr lang="ru-RU"/>
        </a:p>
      </dgm:t>
    </dgm:pt>
    <dgm:pt modelId="{79C34372-B726-418C-A888-431C03B37452}" type="sibTrans" cxnId="{4C5492C2-A265-4EDE-B152-17EEE0986E90}">
      <dgm:prSet/>
      <dgm:spPr/>
      <dgm:t>
        <a:bodyPr/>
        <a:lstStyle/>
        <a:p>
          <a:endParaRPr lang="ru-RU"/>
        </a:p>
      </dgm:t>
    </dgm:pt>
    <dgm:pt modelId="{4D609A1F-C2D7-41E0-B504-3B55591D7BEE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0" dirty="0" smtClean="0">
              <a:latin typeface="Times New Roman" pitchFamily="18" charset="0"/>
              <a:cs typeface="Times New Roman" pitchFamily="18" charset="0"/>
            </a:rPr>
            <a:t>Технология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 исследовательской деятельности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C708EC55-BB01-4026-A634-3BBF3C9502B1}" type="parTrans" cxnId="{26ED862D-93E8-4342-8BA5-B7CB2551A682}">
      <dgm:prSet/>
      <dgm:spPr/>
      <dgm:t>
        <a:bodyPr/>
        <a:lstStyle/>
        <a:p>
          <a:endParaRPr lang="ru-RU"/>
        </a:p>
      </dgm:t>
    </dgm:pt>
    <dgm:pt modelId="{0C563963-1DAB-4966-85B9-9810984E91C6}" type="sibTrans" cxnId="{26ED862D-93E8-4342-8BA5-B7CB2551A682}">
      <dgm:prSet/>
      <dgm:spPr/>
      <dgm:t>
        <a:bodyPr/>
        <a:lstStyle/>
        <a:p>
          <a:endParaRPr lang="ru-RU"/>
        </a:p>
      </dgm:t>
    </dgm:pt>
    <dgm:pt modelId="{82505990-73BB-4D46-A386-0BEBA78587E9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Информационно-коммуникационные </a:t>
          </a:r>
          <a:r>
            <a:rPr lang="ru-RU" sz="2000" b="0" dirty="0" smtClean="0">
              <a:latin typeface="Times New Roman" pitchFamily="18" charset="0"/>
              <a:cs typeface="Times New Roman" pitchFamily="18" charset="0"/>
            </a:rPr>
            <a:t>технологии</a:t>
          </a:r>
          <a:endParaRPr lang="ru-RU" sz="2000" b="0" dirty="0">
            <a:latin typeface="Times New Roman" pitchFamily="18" charset="0"/>
            <a:cs typeface="Times New Roman" pitchFamily="18" charset="0"/>
          </a:endParaRPr>
        </a:p>
      </dgm:t>
    </dgm:pt>
    <dgm:pt modelId="{45E69915-3553-429B-A8CF-B574D78A9260}" type="parTrans" cxnId="{92ADC097-C920-4330-9DDA-CEC3D45371ED}">
      <dgm:prSet/>
      <dgm:spPr/>
      <dgm:t>
        <a:bodyPr/>
        <a:lstStyle/>
        <a:p>
          <a:endParaRPr lang="ru-RU"/>
        </a:p>
      </dgm:t>
    </dgm:pt>
    <dgm:pt modelId="{9BB08FEE-4704-4DA0-9DF4-0DE321BB1C55}" type="sibTrans" cxnId="{92ADC097-C920-4330-9DDA-CEC3D45371ED}">
      <dgm:prSet/>
      <dgm:spPr/>
      <dgm:t>
        <a:bodyPr/>
        <a:lstStyle/>
        <a:p>
          <a:endParaRPr lang="ru-RU"/>
        </a:p>
      </dgm:t>
    </dgm:pt>
    <dgm:pt modelId="{B6FCEEA8-4AE2-4E75-903A-8D90D501B4C7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Игровая </a:t>
          </a:r>
          <a:r>
            <a:rPr lang="ru-RU" sz="2000" b="0" dirty="0" smtClean="0">
              <a:latin typeface="Times New Roman" pitchFamily="18" charset="0"/>
              <a:cs typeface="Times New Roman" pitchFamily="18" charset="0"/>
            </a:rPr>
            <a:t>технология</a:t>
          </a:r>
          <a:endParaRPr lang="ru-RU" sz="2000" b="0" dirty="0">
            <a:latin typeface="Times New Roman" pitchFamily="18" charset="0"/>
            <a:cs typeface="Times New Roman" pitchFamily="18" charset="0"/>
          </a:endParaRPr>
        </a:p>
      </dgm:t>
    </dgm:pt>
    <dgm:pt modelId="{68F13D51-4987-46E0-87F9-027845983A4F}" type="parTrans" cxnId="{0914147C-D3BB-46E7-A97E-375F156C908B}">
      <dgm:prSet/>
      <dgm:spPr/>
      <dgm:t>
        <a:bodyPr/>
        <a:lstStyle/>
        <a:p>
          <a:endParaRPr lang="ru-RU"/>
        </a:p>
      </dgm:t>
    </dgm:pt>
    <dgm:pt modelId="{7DDDE7E0-3727-42D8-A112-682A41E7D707}" type="sibTrans" cxnId="{0914147C-D3BB-46E7-A97E-375F156C908B}">
      <dgm:prSet/>
      <dgm:spPr/>
      <dgm:t>
        <a:bodyPr/>
        <a:lstStyle/>
        <a:p>
          <a:endParaRPr lang="ru-RU"/>
        </a:p>
      </dgm:t>
    </dgm:pt>
    <dgm:pt modelId="{FCF0F9CB-037D-43EF-987B-EA541D26EBD1}" type="pres">
      <dgm:prSet presAssocID="{22D5D0EF-969B-4655-9CC2-B8FFA041814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855219-925E-4950-818B-77C1BD690F6F}" type="pres">
      <dgm:prSet presAssocID="{32F859B6-E54B-406C-878A-0E22BB65570E}" presName="root1" presStyleCnt="0"/>
      <dgm:spPr/>
    </dgm:pt>
    <dgm:pt modelId="{1721B682-FFC9-4A8C-866C-051816DE9BB6}" type="pres">
      <dgm:prSet presAssocID="{32F859B6-E54B-406C-878A-0E22BB65570E}" presName="LevelOneTextNode" presStyleLbl="node0" presStyleIdx="0" presStyleCnt="1" custScaleY="1087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19442AF-2D07-4DD2-9ED0-76C20F0F0609}" type="pres">
      <dgm:prSet presAssocID="{32F859B6-E54B-406C-878A-0E22BB65570E}" presName="level2hierChild" presStyleCnt="0"/>
      <dgm:spPr/>
    </dgm:pt>
    <dgm:pt modelId="{A1854ED7-7353-431C-8605-7A7D1C53C35D}" type="pres">
      <dgm:prSet presAssocID="{E669E9A9-A771-4A60-AEAF-493DB3349D6F}" presName="conn2-1" presStyleLbl="parChTrans1D2" presStyleIdx="0" presStyleCnt="5"/>
      <dgm:spPr/>
      <dgm:t>
        <a:bodyPr/>
        <a:lstStyle/>
        <a:p>
          <a:endParaRPr lang="ru-RU"/>
        </a:p>
      </dgm:t>
    </dgm:pt>
    <dgm:pt modelId="{22D86D7A-A97B-4DA9-AB59-37838BB4DF9C}" type="pres">
      <dgm:prSet presAssocID="{E669E9A9-A771-4A60-AEAF-493DB3349D6F}" presName="connTx" presStyleLbl="parChTrans1D2" presStyleIdx="0" presStyleCnt="5"/>
      <dgm:spPr/>
      <dgm:t>
        <a:bodyPr/>
        <a:lstStyle/>
        <a:p>
          <a:endParaRPr lang="ru-RU"/>
        </a:p>
      </dgm:t>
    </dgm:pt>
    <dgm:pt modelId="{BBD0A88E-0780-4FEA-BDAB-8DE31038EB62}" type="pres">
      <dgm:prSet presAssocID="{C94707D6-7CE9-45BD-BE74-CEDE64D021FC}" presName="root2" presStyleCnt="0"/>
      <dgm:spPr/>
    </dgm:pt>
    <dgm:pt modelId="{2BC07E84-823C-4E83-A545-DDE7799663D4}" type="pres">
      <dgm:prSet presAssocID="{C94707D6-7CE9-45BD-BE74-CEDE64D021FC}" presName="LevelTwoTextNode" presStyleLbl="node2" presStyleIdx="0" presStyleCnt="5" custScaleX="22898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A456E2-9636-4C23-B52D-89A5F7BC58DB}" type="pres">
      <dgm:prSet presAssocID="{C94707D6-7CE9-45BD-BE74-CEDE64D021FC}" presName="level3hierChild" presStyleCnt="0"/>
      <dgm:spPr/>
    </dgm:pt>
    <dgm:pt modelId="{4DB1E9B4-2839-4C8A-86E2-EAD64777EAF5}" type="pres">
      <dgm:prSet presAssocID="{94FA25D1-B052-4AC7-B95E-1EB89971AF00}" presName="conn2-1" presStyleLbl="parChTrans1D2" presStyleIdx="1" presStyleCnt="5"/>
      <dgm:spPr/>
      <dgm:t>
        <a:bodyPr/>
        <a:lstStyle/>
        <a:p>
          <a:endParaRPr lang="ru-RU"/>
        </a:p>
      </dgm:t>
    </dgm:pt>
    <dgm:pt modelId="{1769042F-B71F-4BCF-BCCA-07E18AC891CD}" type="pres">
      <dgm:prSet presAssocID="{94FA25D1-B052-4AC7-B95E-1EB89971AF00}" presName="connTx" presStyleLbl="parChTrans1D2" presStyleIdx="1" presStyleCnt="5"/>
      <dgm:spPr/>
      <dgm:t>
        <a:bodyPr/>
        <a:lstStyle/>
        <a:p>
          <a:endParaRPr lang="ru-RU"/>
        </a:p>
      </dgm:t>
    </dgm:pt>
    <dgm:pt modelId="{23A8AB8C-F497-4E74-9CC2-59114B9DF4A1}" type="pres">
      <dgm:prSet presAssocID="{1A5E197B-4072-4708-924C-E2BF190157F7}" presName="root2" presStyleCnt="0"/>
      <dgm:spPr/>
    </dgm:pt>
    <dgm:pt modelId="{3471DED1-5AFA-4866-82B6-B08356931806}" type="pres">
      <dgm:prSet presAssocID="{1A5E197B-4072-4708-924C-E2BF190157F7}" presName="LevelTwoTextNode" presStyleLbl="node2" presStyleIdx="1" presStyleCnt="5" custScaleX="22898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677FC0-3912-46BD-BA09-F9B7C798D958}" type="pres">
      <dgm:prSet presAssocID="{1A5E197B-4072-4708-924C-E2BF190157F7}" presName="level3hierChild" presStyleCnt="0"/>
      <dgm:spPr/>
    </dgm:pt>
    <dgm:pt modelId="{A7C97EA2-D6A0-4B5A-8E02-EDD686E913AD}" type="pres">
      <dgm:prSet presAssocID="{C708EC55-BB01-4026-A634-3BBF3C9502B1}" presName="conn2-1" presStyleLbl="parChTrans1D2" presStyleIdx="2" presStyleCnt="5"/>
      <dgm:spPr/>
      <dgm:t>
        <a:bodyPr/>
        <a:lstStyle/>
        <a:p>
          <a:endParaRPr lang="ru-RU"/>
        </a:p>
      </dgm:t>
    </dgm:pt>
    <dgm:pt modelId="{28CCC65F-6AC7-400A-B1E3-2221F2B87E19}" type="pres">
      <dgm:prSet presAssocID="{C708EC55-BB01-4026-A634-3BBF3C9502B1}" presName="connTx" presStyleLbl="parChTrans1D2" presStyleIdx="2" presStyleCnt="5"/>
      <dgm:spPr/>
      <dgm:t>
        <a:bodyPr/>
        <a:lstStyle/>
        <a:p>
          <a:endParaRPr lang="ru-RU"/>
        </a:p>
      </dgm:t>
    </dgm:pt>
    <dgm:pt modelId="{58983B5E-6C56-4655-997A-C98E693E4D4B}" type="pres">
      <dgm:prSet presAssocID="{4D609A1F-C2D7-41E0-B504-3B55591D7BEE}" presName="root2" presStyleCnt="0"/>
      <dgm:spPr/>
    </dgm:pt>
    <dgm:pt modelId="{5AEAFF77-FCC1-4BB2-84F1-9518592525FA}" type="pres">
      <dgm:prSet presAssocID="{4D609A1F-C2D7-41E0-B504-3B55591D7BEE}" presName="LevelTwoTextNode" presStyleLbl="node2" presStyleIdx="2" presStyleCnt="5" custScaleX="2280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6E6DC7E-1809-45B4-AF89-583500C2E58D}" type="pres">
      <dgm:prSet presAssocID="{4D609A1F-C2D7-41E0-B504-3B55591D7BEE}" presName="level3hierChild" presStyleCnt="0"/>
      <dgm:spPr/>
    </dgm:pt>
    <dgm:pt modelId="{DE852D3B-7004-4B5D-934C-DA8849C51B31}" type="pres">
      <dgm:prSet presAssocID="{45E69915-3553-429B-A8CF-B574D78A9260}" presName="conn2-1" presStyleLbl="parChTrans1D2" presStyleIdx="3" presStyleCnt="5"/>
      <dgm:spPr/>
      <dgm:t>
        <a:bodyPr/>
        <a:lstStyle/>
        <a:p>
          <a:endParaRPr lang="ru-RU"/>
        </a:p>
      </dgm:t>
    </dgm:pt>
    <dgm:pt modelId="{2E75623F-B98C-46B2-8021-523264AABA96}" type="pres">
      <dgm:prSet presAssocID="{45E69915-3553-429B-A8CF-B574D78A9260}" presName="connTx" presStyleLbl="parChTrans1D2" presStyleIdx="3" presStyleCnt="5"/>
      <dgm:spPr/>
      <dgm:t>
        <a:bodyPr/>
        <a:lstStyle/>
        <a:p>
          <a:endParaRPr lang="ru-RU"/>
        </a:p>
      </dgm:t>
    </dgm:pt>
    <dgm:pt modelId="{0F3F8DBD-C69E-4B13-9B08-7019595A63A9}" type="pres">
      <dgm:prSet presAssocID="{82505990-73BB-4D46-A386-0BEBA78587E9}" presName="root2" presStyleCnt="0"/>
      <dgm:spPr/>
    </dgm:pt>
    <dgm:pt modelId="{8C77B094-BF68-4555-91B0-A1829C634C25}" type="pres">
      <dgm:prSet presAssocID="{82505990-73BB-4D46-A386-0BEBA78587E9}" presName="LevelTwoTextNode" presStyleLbl="node2" presStyleIdx="3" presStyleCnt="5" custScaleX="2298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E46FA65-BA39-41BA-AC63-606D774B0042}" type="pres">
      <dgm:prSet presAssocID="{82505990-73BB-4D46-A386-0BEBA78587E9}" presName="level3hierChild" presStyleCnt="0"/>
      <dgm:spPr/>
    </dgm:pt>
    <dgm:pt modelId="{CCABE60D-C169-43A4-8CD2-B791392457A5}" type="pres">
      <dgm:prSet presAssocID="{68F13D51-4987-46E0-87F9-027845983A4F}" presName="conn2-1" presStyleLbl="parChTrans1D2" presStyleIdx="4" presStyleCnt="5"/>
      <dgm:spPr/>
      <dgm:t>
        <a:bodyPr/>
        <a:lstStyle/>
        <a:p>
          <a:endParaRPr lang="ru-RU"/>
        </a:p>
      </dgm:t>
    </dgm:pt>
    <dgm:pt modelId="{9C62610A-BBDF-4594-ABA9-A3AE9AF24F39}" type="pres">
      <dgm:prSet presAssocID="{68F13D51-4987-46E0-87F9-027845983A4F}" presName="connTx" presStyleLbl="parChTrans1D2" presStyleIdx="4" presStyleCnt="5"/>
      <dgm:spPr/>
      <dgm:t>
        <a:bodyPr/>
        <a:lstStyle/>
        <a:p>
          <a:endParaRPr lang="ru-RU"/>
        </a:p>
      </dgm:t>
    </dgm:pt>
    <dgm:pt modelId="{AB19C7A8-37BC-49DF-8B2D-9DD93A5B5932}" type="pres">
      <dgm:prSet presAssocID="{B6FCEEA8-4AE2-4E75-903A-8D90D501B4C7}" presName="root2" presStyleCnt="0"/>
      <dgm:spPr/>
    </dgm:pt>
    <dgm:pt modelId="{E8125E50-9035-4E01-9250-4CAEBF91F3F3}" type="pres">
      <dgm:prSet presAssocID="{B6FCEEA8-4AE2-4E75-903A-8D90D501B4C7}" presName="LevelTwoTextNode" presStyleLbl="node2" presStyleIdx="4" presStyleCnt="5" custScaleX="2280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7B25E4-3EE9-4C5A-BA59-8624D6F5729B}" type="pres">
      <dgm:prSet presAssocID="{B6FCEEA8-4AE2-4E75-903A-8D90D501B4C7}" presName="level3hierChild" presStyleCnt="0"/>
      <dgm:spPr/>
    </dgm:pt>
  </dgm:ptLst>
  <dgm:cxnLst>
    <dgm:cxn modelId="{92ADC097-C920-4330-9DDA-CEC3D45371ED}" srcId="{32F859B6-E54B-406C-878A-0E22BB65570E}" destId="{82505990-73BB-4D46-A386-0BEBA78587E9}" srcOrd="3" destOrd="0" parTransId="{45E69915-3553-429B-A8CF-B574D78A9260}" sibTransId="{9BB08FEE-4704-4DA0-9DF4-0DE321BB1C55}"/>
    <dgm:cxn modelId="{4B39ABFB-942E-4E30-8A6B-11F15574B9B6}" type="presOf" srcId="{1A5E197B-4072-4708-924C-E2BF190157F7}" destId="{3471DED1-5AFA-4866-82B6-B08356931806}" srcOrd="0" destOrd="0" presId="urn:microsoft.com/office/officeart/2008/layout/HorizontalMultiLevelHierarchy"/>
    <dgm:cxn modelId="{2274ED48-45F4-4AD4-9E97-F02182FF8B53}" type="presOf" srcId="{22D5D0EF-969B-4655-9CC2-B8FFA041814B}" destId="{FCF0F9CB-037D-43EF-987B-EA541D26EBD1}" srcOrd="0" destOrd="0" presId="urn:microsoft.com/office/officeart/2008/layout/HorizontalMultiLevelHierarchy"/>
    <dgm:cxn modelId="{289722BE-9ED4-4DC2-9550-A295E5FDEC5B}" type="presOf" srcId="{68F13D51-4987-46E0-87F9-027845983A4F}" destId="{9C62610A-BBDF-4594-ABA9-A3AE9AF24F39}" srcOrd="1" destOrd="0" presId="urn:microsoft.com/office/officeart/2008/layout/HorizontalMultiLevelHierarchy"/>
    <dgm:cxn modelId="{AAC32234-3F7F-4CEC-879B-0B076CA768C4}" type="presOf" srcId="{82505990-73BB-4D46-A386-0BEBA78587E9}" destId="{8C77B094-BF68-4555-91B0-A1829C634C25}" srcOrd="0" destOrd="0" presId="urn:microsoft.com/office/officeart/2008/layout/HorizontalMultiLevelHierarchy"/>
    <dgm:cxn modelId="{AEBAA71C-638E-47CD-9860-EC24689C1ED6}" type="presOf" srcId="{45E69915-3553-429B-A8CF-B574D78A9260}" destId="{2E75623F-B98C-46B2-8021-523264AABA96}" srcOrd="1" destOrd="0" presId="urn:microsoft.com/office/officeart/2008/layout/HorizontalMultiLevelHierarchy"/>
    <dgm:cxn modelId="{C2A0735A-E13E-4AE8-87EC-68517FB88272}" type="presOf" srcId="{4D609A1F-C2D7-41E0-B504-3B55591D7BEE}" destId="{5AEAFF77-FCC1-4BB2-84F1-9518592525FA}" srcOrd="0" destOrd="0" presId="urn:microsoft.com/office/officeart/2008/layout/HorizontalMultiLevelHierarchy"/>
    <dgm:cxn modelId="{F7A997E5-45ED-4C56-82CE-24A926CC87E2}" type="presOf" srcId="{94FA25D1-B052-4AC7-B95E-1EB89971AF00}" destId="{4DB1E9B4-2839-4C8A-86E2-EAD64777EAF5}" srcOrd="0" destOrd="0" presId="urn:microsoft.com/office/officeart/2008/layout/HorizontalMultiLevelHierarchy"/>
    <dgm:cxn modelId="{4C5492C2-A265-4EDE-B152-17EEE0986E90}" srcId="{32F859B6-E54B-406C-878A-0E22BB65570E}" destId="{1A5E197B-4072-4708-924C-E2BF190157F7}" srcOrd="1" destOrd="0" parTransId="{94FA25D1-B052-4AC7-B95E-1EB89971AF00}" sibTransId="{79C34372-B726-418C-A888-431C03B37452}"/>
    <dgm:cxn modelId="{21D62C3E-2F26-4448-B27A-55562983E234}" type="presOf" srcId="{45E69915-3553-429B-A8CF-B574D78A9260}" destId="{DE852D3B-7004-4B5D-934C-DA8849C51B31}" srcOrd="0" destOrd="0" presId="urn:microsoft.com/office/officeart/2008/layout/HorizontalMultiLevelHierarchy"/>
    <dgm:cxn modelId="{28E08712-9A5C-49BD-AEC0-3052E1777EA0}" type="presOf" srcId="{32F859B6-E54B-406C-878A-0E22BB65570E}" destId="{1721B682-FFC9-4A8C-866C-051816DE9BB6}" srcOrd="0" destOrd="0" presId="urn:microsoft.com/office/officeart/2008/layout/HorizontalMultiLevelHierarchy"/>
    <dgm:cxn modelId="{26ED862D-93E8-4342-8BA5-B7CB2551A682}" srcId="{32F859B6-E54B-406C-878A-0E22BB65570E}" destId="{4D609A1F-C2D7-41E0-B504-3B55591D7BEE}" srcOrd="2" destOrd="0" parTransId="{C708EC55-BB01-4026-A634-3BBF3C9502B1}" sibTransId="{0C563963-1DAB-4966-85B9-9810984E91C6}"/>
    <dgm:cxn modelId="{DF970EA3-FE31-4655-8A41-4CB4CD212D54}" type="presOf" srcId="{B6FCEEA8-4AE2-4E75-903A-8D90D501B4C7}" destId="{E8125E50-9035-4E01-9250-4CAEBF91F3F3}" srcOrd="0" destOrd="0" presId="urn:microsoft.com/office/officeart/2008/layout/HorizontalMultiLevelHierarchy"/>
    <dgm:cxn modelId="{79D7DDBE-CFD8-4C16-B75F-3823A9FCEED2}" type="presOf" srcId="{C94707D6-7CE9-45BD-BE74-CEDE64D021FC}" destId="{2BC07E84-823C-4E83-A545-DDE7799663D4}" srcOrd="0" destOrd="0" presId="urn:microsoft.com/office/officeart/2008/layout/HorizontalMultiLevelHierarchy"/>
    <dgm:cxn modelId="{9E63C65D-3457-466C-8B99-5ECBEAA85749}" type="presOf" srcId="{E669E9A9-A771-4A60-AEAF-493DB3349D6F}" destId="{A1854ED7-7353-431C-8605-7A7D1C53C35D}" srcOrd="0" destOrd="0" presId="urn:microsoft.com/office/officeart/2008/layout/HorizontalMultiLevelHierarchy"/>
    <dgm:cxn modelId="{A0987738-8C92-4B80-87D4-228AD5BC78CD}" srcId="{32F859B6-E54B-406C-878A-0E22BB65570E}" destId="{C94707D6-7CE9-45BD-BE74-CEDE64D021FC}" srcOrd="0" destOrd="0" parTransId="{E669E9A9-A771-4A60-AEAF-493DB3349D6F}" sibTransId="{40C9DFED-E2E4-4CD1-AA4F-94104C951C89}"/>
    <dgm:cxn modelId="{4E0230D6-EE84-4716-AD11-2C24859038F7}" srcId="{22D5D0EF-969B-4655-9CC2-B8FFA041814B}" destId="{32F859B6-E54B-406C-878A-0E22BB65570E}" srcOrd="0" destOrd="0" parTransId="{CD26E8D5-1DE1-42A4-8F81-EE27E192BA3E}" sibTransId="{273CEF46-8CD2-4F7E-B05F-A25D355A8E58}"/>
    <dgm:cxn modelId="{0914147C-D3BB-46E7-A97E-375F156C908B}" srcId="{32F859B6-E54B-406C-878A-0E22BB65570E}" destId="{B6FCEEA8-4AE2-4E75-903A-8D90D501B4C7}" srcOrd="4" destOrd="0" parTransId="{68F13D51-4987-46E0-87F9-027845983A4F}" sibTransId="{7DDDE7E0-3727-42D8-A112-682A41E7D707}"/>
    <dgm:cxn modelId="{6C33EE16-547E-495D-8247-1E883E5D5210}" type="presOf" srcId="{C708EC55-BB01-4026-A634-3BBF3C9502B1}" destId="{28CCC65F-6AC7-400A-B1E3-2221F2B87E19}" srcOrd="1" destOrd="0" presId="urn:microsoft.com/office/officeart/2008/layout/HorizontalMultiLevelHierarchy"/>
    <dgm:cxn modelId="{642E039F-CAD2-4B68-AA47-35B6B3482529}" type="presOf" srcId="{C708EC55-BB01-4026-A634-3BBF3C9502B1}" destId="{A7C97EA2-D6A0-4B5A-8E02-EDD686E913AD}" srcOrd="0" destOrd="0" presId="urn:microsoft.com/office/officeart/2008/layout/HorizontalMultiLevelHierarchy"/>
    <dgm:cxn modelId="{C3C7640B-D1E2-4A55-9F4F-F66A72CF7892}" type="presOf" srcId="{68F13D51-4987-46E0-87F9-027845983A4F}" destId="{CCABE60D-C169-43A4-8CD2-B791392457A5}" srcOrd="0" destOrd="0" presId="urn:microsoft.com/office/officeart/2008/layout/HorizontalMultiLevelHierarchy"/>
    <dgm:cxn modelId="{CC4C28B8-BFF0-48D5-9D6D-12F94B08C42E}" type="presOf" srcId="{E669E9A9-A771-4A60-AEAF-493DB3349D6F}" destId="{22D86D7A-A97B-4DA9-AB59-37838BB4DF9C}" srcOrd="1" destOrd="0" presId="urn:microsoft.com/office/officeart/2008/layout/HorizontalMultiLevelHierarchy"/>
    <dgm:cxn modelId="{1D800074-F799-47B9-8747-4DFFB5FAC288}" type="presOf" srcId="{94FA25D1-B052-4AC7-B95E-1EB89971AF00}" destId="{1769042F-B71F-4BCF-BCCA-07E18AC891CD}" srcOrd="1" destOrd="0" presId="urn:microsoft.com/office/officeart/2008/layout/HorizontalMultiLevelHierarchy"/>
    <dgm:cxn modelId="{D3A9ABD9-DB25-4A2E-9296-4C02581637C7}" type="presParOf" srcId="{FCF0F9CB-037D-43EF-987B-EA541D26EBD1}" destId="{CB855219-925E-4950-818B-77C1BD690F6F}" srcOrd="0" destOrd="0" presId="urn:microsoft.com/office/officeart/2008/layout/HorizontalMultiLevelHierarchy"/>
    <dgm:cxn modelId="{AAECB65E-EE21-491A-A632-3BDEDFFE36FB}" type="presParOf" srcId="{CB855219-925E-4950-818B-77C1BD690F6F}" destId="{1721B682-FFC9-4A8C-866C-051816DE9BB6}" srcOrd="0" destOrd="0" presId="urn:microsoft.com/office/officeart/2008/layout/HorizontalMultiLevelHierarchy"/>
    <dgm:cxn modelId="{ED5881E4-6EB9-4468-BEA6-7B7B19B6583D}" type="presParOf" srcId="{CB855219-925E-4950-818B-77C1BD690F6F}" destId="{E19442AF-2D07-4DD2-9ED0-76C20F0F0609}" srcOrd="1" destOrd="0" presId="urn:microsoft.com/office/officeart/2008/layout/HorizontalMultiLevelHierarchy"/>
    <dgm:cxn modelId="{386DDB07-36D8-44AF-9E36-D7BDDFEE2231}" type="presParOf" srcId="{E19442AF-2D07-4DD2-9ED0-76C20F0F0609}" destId="{A1854ED7-7353-431C-8605-7A7D1C53C35D}" srcOrd="0" destOrd="0" presId="urn:microsoft.com/office/officeart/2008/layout/HorizontalMultiLevelHierarchy"/>
    <dgm:cxn modelId="{F120481B-E9DB-43C0-886C-C11F7CAE2A60}" type="presParOf" srcId="{A1854ED7-7353-431C-8605-7A7D1C53C35D}" destId="{22D86D7A-A97B-4DA9-AB59-37838BB4DF9C}" srcOrd="0" destOrd="0" presId="urn:microsoft.com/office/officeart/2008/layout/HorizontalMultiLevelHierarchy"/>
    <dgm:cxn modelId="{9AE676C6-3AA3-49AC-9200-C5E0886C31CA}" type="presParOf" srcId="{E19442AF-2D07-4DD2-9ED0-76C20F0F0609}" destId="{BBD0A88E-0780-4FEA-BDAB-8DE31038EB62}" srcOrd="1" destOrd="0" presId="urn:microsoft.com/office/officeart/2008/layout/HorizontalMultiLevelHierarchy"/>
    <dgm:cxn modelId="{537E42F0-C307-46B0-9078-1FD618911B47}" type="presParOf" srcId="{BBD0A88E-0780-4FEA-BDAB-8DE31038EB62}" destId="{2BC07E84-823C-4E83-A545-DDE7799663D4}" srcOrd="0" destOrd="0" presId="urn:microsoft.com/office/officeart/2008/layout/HorizontalMultiLevelHierarchy"/>
    <dgm:cxn modelId="{79322756-3A71-4F71-89C3-E7B9B60F873B}" type="presParOf" srcId="{BBD0A88E-0780-4FEA-BDAB-8DE31038EB62}" destId="{FBA456E2-9636-4C23-B52D-89A5F7BC58DB}" srcOrd="1" destOrd="0" presId="urn:microsoft.com/office/officeart/2008/layout/HorizontalMultiLevelHierarchy"/>
    <dgm:cxn modelId="{711D0424-F91C-4051-9177-9BD08E524EDE}" type="presParOf" srcId="{E19442AF-2D07-4DD2-9ED0-76C20F0F0609}" destId="{4DB1E9B4-2839-4C8A-86E2-EAD64777EAF5}" srcOrd="2" destOrd="0" presId="urn:microsoft.com/office/officeart/2008/layout/HorizontalMultiLevelHierarchy"/>
    <dgm:cxn modelId="{FE32A3AD-971D-4353-A59D-984A25DCE28C}" type="presParOf" srcId="{4DB1E9B4-2839-4C8A-86E2-EAD64777EAF5}" destId="{1769042F-B71F-4BCF-BCCA-07E18AC891CD}" srcOrd="0" destOrd="0" presId="urn:microsoft.com/office/officeart/2008/layout/HorizontalMultiLevelHierarchy"/>
    <dgm:cxn modelId="{6E080A0E-10CF-4570-9E98-AA1F9D3FF9A3}" type="presParOf" srcId="{E19442AF-2D07-4DD2-9ED0-76C20F0F0609}" destId="{23A8AB8C-F497-4E74-9CC2-59114B9DF4A1}" srcOrd="3" destOrd="0" presId="urn:microsoft.com/office/officeart/2008/layout/HorizontalMultiLevelHierarchy"/>
    <dgm:cxn modelId="{E915C4D1-0568-4221-AE8B-9D2E3E1D58DE}" type="presParOf" srcId="{23A8AB8C-F497-4E74-9CC2-59114B9DF4A1}" destId="{3471DED1-5AFA-4866-82B6-B08356931806}" srcOrd="0" destOrd="0" presId="urn:microsoft.com/office/officeart/2008/layout/HorizontalMultiLevelHierarchy"/>
    <dgm:cxn modelId="{D8ADA91A-8270-4D22-A4A6-F137866B8490}" type="presParOf" srcId="{23A8AB8C-F497-4E74-9CC2-59114B9DF4A1}" destId="{AA677FC0-3912-46BD-BA09-F9B7C798D958}" srcOrd="1" destOrd="0" presId="urn:microsoft.com/office/officeart/2008/layout/HorizontalMultiLevelHierarchy"/>
    <dgm:cxn modelId="{4B8355A1-D2C0-49BF-BFF5-BF6D8F789C55}" type="presParOf" srcId="{E19442AF-2D07-4DD2-9ED0-76C20F0F0609}" destId="{A7C97EA2-D6A0-4B5A-8E02-EDD686E913AD}" srcOrd="4" destOrd="0" presId="urn:microsoft.com/office/officeart/2008/layout/HorizontalMultiLevelHierarchy"/>
    <dgm:cxn modelId="{1CB20E7D-233B-4460-AA2A-AEAF5BE73B7F}" type="presParOf" srcId="{A7C97EA2-D6A0-4B5A-8E02-EDD686E913AD}" destId="{28CCC65F-6AC7-400A-B1E3-2221F2B87E19}" srcOrd="0" destOrd="0" presId="urn:microsoft.com/office/officeart/2008/layout/HorizontalMultiLevelHierarchy"/>
    <dgm:cxn modelId="{599646B2-C7D5-4E28-8124-C46CB8FE8492}" type="presParOf" srcId="{E19442AF-2D07-4DD2-9ED0-76C20F0F0609}" destId="{58983B5E-6C56-4655-997A-C98E693E4D4B}" srcOrd="5" destOrd="0" presId="urn:microsoft.com/office/officeart/2008/layout/HorizontalMultiLevelHierarchy"/>
    <dgm:cxn modelId="{3C100802-1E5D-4786-902D-0566C0D53727}" type="presParOf" srcId="{58983B5E-6C56-4655-997A-C98E693E4D4B}" destId="{5AEAFF77-FCC1-4BB2-84F1-9518592525FA}" srcOrd="0" destOrd="0" presId="urn:microsoft.com/office/officeart/2008/layout/HorizontalMultiLevelHierarchy"/>
    <dgm:cxn modelId="{6D6F1404-7019-4E10-856E-376F964641A7}" type="presParOf" srcId="{58983B5E-6C56-4655-997A-C98E693E4D4B}" destId="{B6E6DC7E-1809-45B4-AF89-583500C2E58D}" srcOrd="1" destOrd="0" presId="urn:microsoft.com/office/officeart/2008/layout/HorizontalMultiLevelHierarchy"/>
    <dgm:cxn modelId="{67A11109-237E-4620-9EAD-A50EA8D0BB40}" type="presParOf" srcId="{E19442AF-2D07-4DD2-9ED0-76C20F0F0609}" destId="{DE852D3B-7004-4B5D-934C-DA8849C51B31}" srcOrd="6" destOrd="0" presId="urn:microsoft.com/office/officeart/2008/layout/HorizontalMultiLevelHierarchy"/>
    <dgm:cxn modelId="{FD266B59-D632-4350-BA67-92ACE12097E9}" type="presParOf" srcId="{DE852D3B-7004-4B5D-934C-DA8849C51B31}" destId="{2E75623F-B98C-46B2-8021-523264AABA96}" srcOrd="0" destOrd="0" presId="urn:microsoft.com/office/officeart/2008/layout/HorizontalMultiLevelHierarchy"/>
    <dgm:cxn modelId="{1C836C42-6EB1-44B1-BCB4-37FFE7CFDB76}" type="presParOf" srcId="{E19442AF-2D07-4DD2-9ED0-76C20F0F0609}" destId="{0F3F8DBD-C69E-4B13-9B08-7019595A63A9}" srcOrd="7" destOrd="0" presId="urn:microsoft.com/office/officeart/2008/layout/HorizontalMultiLevelHierarchy"/>
    <dgm:cxn modelId="{97EA47B3-10CA-4503-BB68-BFBACF3121B6}" type="presParOf" srcId="{0F3F8DBD-C69E-4B13-9B08-7019595A63A9}" destId="{8C77B094-BF68-4555-91B0-A1829C634C25}" srcOrd="0" destOrd="0" presId="urn:microsoft.com/office/officeart/2008/layout/HorizontalMultiLevelHierarchy"/>
    <dgm:cxn modelId="{4F5476BC-7589-41BB-A09C-19EDF1C83DA6}" type="presParOf" srcId="{0F3F8DBD-C69E-4B13-9B08-7019595A63A9}" destId="{CE46FA65-BA39-41BA-AC63-606D774B0042}" srcOrd="1" destOrd="0" presId="urn:microsoft.com/office/officeart/2008/layout/HorizontalMultiLevelHierarchy"/>
    <dgm:cxn modelId="{41C189E4-578E-4C3A-B39A-B9973E60A9CB}" type="presParOf" srcId="{E19442AF-2D07-4DD2-9ED0-76C20F0F0609}" destId="{CCABE60D-C169-43A4-8CD2-B791392457A5}" srcOrd="8" destOrd="0" presId="urn:microsoft.com/office/officeart/2008/layout/HorizontalMultiLevelHierarchy"/>
    <dgm:cxn modelId="{682044F5-D401-4C91-BD4C-12DCF0CEFAF2}" type="presParOf" srcId="{CCABE60D-C169-43A4-8CD2-B791392457A5}" destId="{9C62610A-BBDF-4594-ABA9-A3AE9AF24F39}" srcOrd="0" destOrd="0" presId="urn:microsoft.com/office/officeart/2008/layout/HorizontalMultiLevelHierarchy"/>
    <dgm:cxn modelId="{ADF65E37-62CC-490D-B0C9-7B544CB4FEB4}" type="presParOf" srcId="{E19442AF-2D07-4DD2-9ED0-76C20F0F0609}" destId="{AB19C7A8-37BC-49DF-8B2D-9DD93A5B5932}" srcOrd="9" destOrd="0" presId="urn:microsoft.com/office/officeart/2008/layout/HorizontalMultiLevelHierarchy"/>
    <dgm:cxn modelId="{AF1B47D6-361A-4F5D-BC06-EDBD370BF866}" type="presParOf" srcId="{AB19C7A8-37BC-49DF-8B2D-9DD93A5B5932}" destId="{E8125E50-9035-4E01-9250-4CAEBF91F3F3}" srcOrd="0" destOrd="0" presId="urn:microsoft.com/office/officeart/2008/layout/HorizontalMultiLevelHierarchy"/>
    <dgm:cxn modelId="{E32BDD65-F85F-4AA4-BC5E-2B66C9765AE2}" type="presParOf" srcId="{AB19C7A8-37BC-49DF-8B2D-9DD93A5B5932}" destId="{BB7B25E4-3EE9-4C5A-BA59-8624D6F5729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4B4DBA-65A2-4E76-8D05-9A239488C3D6}" type="doc">
      <dgm:prSet loTypeId="urn:microsoft.com/office/officeart/2005/8/layout/default#1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777EA51-77C9-432A-8EEF-FDF3B2CCC199}">
      <dgm:prSet phldrT="[Текст]"/>
      <dgm:spPr/>
      <dgm:t>
        <a:bodyPr/>
        <a:lstStyle/>
        <a:p>
          <a:r>
            <a:rPr lang="ru-RU" b="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Профессионально-трудовое воспитание</a:t>
          </a:r>
          <a:endParaRPr lang="ru-RU" b="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rgbClr val="7030A0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A4F063F5-8E86-435B-91C8-475773F541E9}" type="parTrans" cxnId="{8BC67809-4A83-409C-957B-37934CACE98E}">
      <dgm:prSet/>
      <dgm:spPr/>
      <dgm:t>
        <a:bodyPr/>
        <a:lstStyle/>
        <a:p>
          <a:endParaRPr lang="ru-RU"/>
        </a:p>
      </dgm:t>
    </dgm:pt>
    <dgm:pt modelId="{485FDC77-C359-4AD0-936A-8F59B1AF8DC2}" type="sibTrans" cxnId="{8BC67809-4A83-409C-957B-37934CACE98E}">
      <dgm:prSet/>
      <dgm:spPr/>
      <dgm:t>
        <a:bodyPr/>
        <a:lstStyle/>
        <a:p>
          <a:endParaRPr lang="ru-RU"/>
        </a:p>
      </dgm:t>
    </dgm:pt>
    <dgm:pt modelId="{FF3B92CE-5655-4BD5-B9AE-32F1ACBEACC1}">
      <dgm:prSet phldrT="[Текст]"/>
      <dgm:spPr/>
      <dgm:t>
        <a:bodyPr/>
        <a:lstStyle/>
        <a:p>
          <a:r>
            <a:rPr lang="ru-RU" b="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Гражданско-патриотическое воспитание</a:t>
          </a:r>
          <a:endParaRPr lang="ru-RU" b="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rgbClr val="7030A0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3D3699A6-0566-4823-A78C-3FC1A001F764}" type="parTrans" cxnId="{A9698B8C-DF5E-4FB3-BAA2-73A9EAE5CBBB}">
      <dgm:prSet/>
      <dgm:spPr/>
      <dgm:t>
        <a:bodyPr/>
        <a:lstStyle/>
        <a:p>
          <a:endParaRPr lang="ru-RU"/>
        </a:p>
      </dgm:t>
    </dgm:pt>
    <dgm:pt modelId="{C05A30FF-CA10-4A88-A214-6AEAD1209927}" type="sibTrans" cxnId="{A9698B8C-DF5E-4FB3-BAA2-73A9EAE5CBBB}">
      <dgm:prSet/>
      <dgm:spPr/>
      <dgm:t>
        <a:bodyPr/>
        <a:lstStyle/>
        <a:p>
          <a:endParaRPr lang="ru-RU"/>
        </a:p>
      </dgm:t>
    </dgm:pt>
    <dgm:pt modelId="{BD26B821-BC90-4B6F-8DB3-94872FA99CDC}">
      <dgm:prSet phldrT="[Текст]"/>
      <dgm:spPr/>
      <dgm:t>
        <a:bodyPr/>
        <a:lstStyle/>
        <a:p>
          <a:r>
            <a:rPr lang="ru-RU" b="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Экологическое воспитание</a:t>
          </a:r>
          <a:endParaRPr lang="ru-RU" b="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rgbClr val="7030A0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5A61E53D-777E-4F5D-80FF-82672B856045}" type="parTrans" cxnId="{975DB934-3066-48B1-BA07-0B8E6EE0435C}">
      <dgm:prSet/>
      <dgm:spPr/>
      <dgm:t>
        <a:bodyPr/>
        <a:lstStyle/>
        <a:p>
          <a:endParaRPr lang="ru-RU"/>
        </a:p>
      </dgm:t>
    </dgm:pt>
    <dgm:pt modelId="{A6946EC2-8F7E-41EC-9042-7F08650C4907}" type="sibTrans" cxnId="{975DB934-3066-48B1-BA07-0B8E6EE0435C}">
      <dgm:prSet/>
      <dgm:spPr/>
      <dgm:t>
        <a:bodyPr/>
        <a:lstStyle/>
        <a:p>
          <a:endParaRPr lang="ru-RU"/>
        </a:p>
      </dgm:t>
    </dgm:pt>
    <dgm:pt modelId="{811E068A-3218-4BFC-BDE7-707786EFC92D}">
      <dgm:prSet phldrT="[Текст]"/>
      <dgm:spPr/>
      <dgm:t>
        <a:bodyPr/>
        <a:lstStyle/>
        <a:p>
          <a:r>
            <a:rPr lang="ru-RU" b="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Спортивно-оздоровительное воспитание</a:t>
          </a:r>
          <a:endParaRPr lang="ru-RU" b="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rgbClr val="7030A0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BB845F70-AD7F-4FC4-82C4-11D30A7CE156}" type="parTrans" cxnId="{161B0A11-9AE8-4993-9394-84B2A1A96645}">
      <dgm:prSet/>
      <dgm:spPr/>
      <dgm:t>
        <a:bodyPr/>
        <a:lstStyle/>
        <a:p>
          <a:endParaRPr lang="ru-RU"/>
        </a:p>
      </dgm:t>
    </dgm:pt>
    <dgm:pt modelId="{3E441CE1-09B8-4F0C-A6F3-39463EA857D9}" type="sibTrans" cxnId="{161B0A11-9AE8-4993-9394-84B2A1A96645}">
      <dgm:prSet/>
      <dgm:spPr/>
      <dgm:t>
        <a:bodyPr/>
        <a:lstStyle/>
        <a:p>
          <a:endParaRPr lang="ru-RU"/>
        </a:p>
      </dgm:t>
    </dgm:pt>
    <dgm:pt modelId="{D7B75171-32A1-432E-8A16-0B88FEE4C731}">
      <dgm:prSet phldrT="[Текст]"/>
      <dgm:spPr/>
      <dgm:t>
        <a:bodyPr/>
        <a:lstStyle/>
        <a:p>
          <a:r>
            <a:rPr lang="ru-RU" b="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Культурно-нравственное воспитание</a:t>
          </a:r>
          <a:endParaRPr lang="ru-RU" b="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rgbClr val="7030A0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5D21E5D6-268E-49F7-B72A-1909E2A54217}" type="parTrans" cxnId="{76AAAF3B-AE94-4AD6-86BF-65814FFA25D6}">
      <dgm:prSet/>
      <dgm:spPr/>
      <dgm:t>
        <a:bodyPr/>
        <a:lstStyle/>
        <a:p>
          <a:endParaRPr lang="ru-RU"/>
        </a:p>
      </dgm:t>
    </dgm:pt>
    <dgm:pt modelId="{EA40010E-C73C-47DE-8563-6100BBB28AA7}" type="sibTrans" cxnId="{76AAAF3B-AE94-4AD6-86BF-65814FFA25D6}">
      <dgm:prSet/>
      <dgm:spPr/>
      <dgm:t>
        <a:bodyPr/>
        <a:lstStyle/>
        <a:p>
          <a:endParaRPr lang="ru-RU"/>
        </a:p>
      </dgm:t>
    </dgm:pt>
    <dgm:pt modelId="{3DFFE802-D588-4CEB-ADAC-B4D05AA458F3}">
      <dgm:prSet phldrT="[Текст]"/>
      <dgm:spPr/>
      <dgm:t>
        <a:bodyPr/>
        <a:lstStyle/>
        <a:p>
          <a:r>
            <a:rPr lang="ru-RU" b="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Работа с родителями</a:t>
          </a:r>
          <a:endParaRPr lang="ru-RU" b="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rgbClr val="7030A0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E100143E-BCE6-4077-B0B1-3EC8C00043C0}" type="parTrans" cxnId="{AB0F7FDF-8D6B-4E8F-BF10-520C4F383012}">
      <dgm:prSet/>
      <dgm:spPr/>
      <dgm:t>
        <a:bodyPr/>
        <a:lstStyle/>
        <a:p>
          <a:endParaRPr lang="ru-RU"/>
        </a:p>
      </dgm:t>
    </dgm:pt>
    <dgm:pt modelId="{51C6CDED-5921-4765-BB46-776837ED9BED}" type="sibTrans" cxnId="{AB0F7FDF-8D6B-4E8F-BF10-520C4F383012}">
      <dgm:prSet/>
      <dgm:spPr/>
      <dgm:t>
        <a:bodyPr/>
        <a:lstStyle/>
        <a:p>
          <a:endParaRPr lang="ru-RU"/>
        </a:p>
      </dgm:t>
    </dgm:pt>
    <dgm:pt modelId="{8C73F358-D314-49EB-8330-49D901183E1F}" type="pres">
      <dgm:prSet presAssocID="{124B4DBA-65A2-4E76-8D05-9A239488C3D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330AC4-0BDF-491A-B801-D23C59FE707E}" type="pres">
      <dgm:prSet presAssocID="{6777EA51-77C9-432A-8EEF-FDF3B2CCC199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D25814-2FD6-48D1-9268-13917C9004EF}" type="pres">
      <dgm:prSet presAssocID="{485FDC77-C359-4AD0-936A-8F59B1AF8DC2}" presName="sibTrans" presStyleCnt="0"/>
      <dgm:spPr/>
      <dgm:t>
        <a:bodyPr/>
        <a:lstStyle/>
        <a:p>
          <a:endParaRPr lang="ru-RU"/>
        </a:p>
      </dgm:t>
    </dgm:pt>
    <dgm:pt modelId="{E217DC83-63A9-43B2-AF04-BA7E3ADCB8F7}" type="pres">
      <dgm:prSet presAssocID="{FF3B92CE-5655-4BD5-B9AE-32F1ACBEACC1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B9CC58-36CD-459B-9160-2BDDB6F69BD1}" type="pres">
      <dgm:prSet presAssocID="{C05A30FF-CA10-4A88-A214-6AEAD1209927}" presName="sibTrans" presStyleCnt="0"/>
      <dgm:spPr/>
      <dgm:t>
        <a:bodyPr/>
        <a:lstStyle/>
        <a:p>
          <a:endParaRPr lang="ru-RU"/>
        </a:p>
      </dgm:t>
    </dgm:pt>
    <dgm:pt modelId="{47180696-2F90-4C39-BE8B-59FF36D0E4D8}" type="pres">
      <dgm:prSet presAssocID="{BD26B821-BC90-4B6F-8DB3-94872FA99CDC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FBFD21-55CC-440F-BBEB-BB209585F96D}" type="pres">
      <dgm:prSet presAssocID="{A6946EC2-8F7E-41EC-9042-7F08650C4907}" presName="sibTrans" presStyleCnt="0"/>
      <dgm:spPr/>
      <dgm:t>
        <a:bodyPr/>
        <a:lstStyle/>
        <a:p>
          <a:endParaRPr lang="ru-RU"/>
        </a:p>
      </dgm:t>
    </dgm:pt>
    <dgm:pt modelId="{D8930DF3-21D9-48A5-885F-B6B8B87D8614}" type="pres">
      <dgm:prSet presAssocID="{811E068A-3218-4BFC-BDE7-707786EFC92D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CBB15D-450F-4D3A-942C-DE53A18AF4E9}" type="pres">
      <dgm:prSet presAssocID="{3E441CE1-09B8-4F0C-A6F3-39463EA857D9}" presName="sibTrans" presStyleCnt="0"/>
      <dgm:spPr/>
      <dgm:t>
        <a:bodyPr/>
        <a:lstStyle/>
        <a:p>
          <a:endParaRPr lang="ru-RU"/>
        </a:p>
      </dgm:t>
    </dgm:pt>
    <dgm:pt modelId="{A4A965B4-A7BF-40E1-85A3-641235CB0639}" type="pres">
      <dgm:prSet presAssocID="{D7B75171-32A1-432E-8A16-0B88FEE4C731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7105DC-DA23-421E-8650-28312DF94DE8}" type="pres">
      <dgm:prSet presAssocID="{EA40010E-C73C-47DE-8563-6100BBB28AA7}" presName="sibTrans" presStyleCnt="0"/>
      <dgm:spPr/>
      <dgm:t>
        <a:bodyPr/>
        <a:lstStyle/>
        <a:p>
          <a:endParaRPr lang="ru-RU"/>
        </a:p>
      </dgm:t>
    </dgm:pt>
    <dgm:pt modelId="{BE99BFD6-B6ED-4479-8A7E-98EA8EC1AE98}" type="pres">
      <dgm:prSet presAssocID="{3DFFE802-D588-4CEB-ADAC-B4D05AA458F3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7FEC57-F122-4B5A-8F54-57ED191417DB}" type="presOf" srcId="{124B4DBA-65A2-4E76-8D05-9A239488C3D6}" destId="{8C73F358-D314-49EB-8330-49D901183E1F}" srcOrd="0" destOrd="0" presId="urn:microsoft.com/office/officeart/2005/8/layout/default#1"/>
    <dgm:cxn modelId="{975DB934-3066-48B1-BA07-0B8E6EE0435C}" srcId="{124B4DBA-65A2-4E76-8D05-9A239488C3D6}" destId="{BD26B821-BC90-4B6F-8DB3-94872FA99CDC}" srcOrd="2" destOrd="0" parTransId="{5A61E53D-777E-4F5D-80FF-82672B856045}" sibTransId="{A6946EC2-8F7E-41EC-9042-7F08650C4907}"/>
    <dgm:cxn modelId="{DA7B7BA0-E263-4BE2-8D9B-4143B6F68084}" type="presOf" srcId="{D7B75171-32A1-432E-8A16-0B88FEE4C731}" destId="{A4A965B4-A7BF-40E1-85A3-641235CB0639}" srcOrd="0" destOrd="0" presId="urn:microsoft.com/office/officeart/2005/8/layout/default#1"/>
    <dgm:cxn modelId="{01F54AC5-6AFD-48E7-9F9B-75A2763C4337}" type="presOf" srcId="{3DFFE802-D588-4CEB-ADAC-B4D05AA458F3}" destId="{BE99BFD6-B6ED-4479-8A7E-98EA8EC1AE98}" srcOrd="0" destOrd="0" presId="urn:microsoft.com/office/officeart/2005/8/layout/default#1"/>
    <dgm:cxn modelId="{25C5A017-64B5-4A89-B928-20094A809202}" type="presOf" srcId="{FF3B92CE-5655-4BD5-B9AE-32F1ACBEACC1}" destId="{E217DC83-63A9-43B2-AF04-BA7E3ADCB8F7}" srcOrd="0" destOrd="0" presId="urn:microsoft.com/office/officeart/2005/8/layout/default#1"/>
    <dgm:cxn modelId="{76AAAF3B-AE94-4AD6-86BF-65814FFA25D6}" srcId="{124B4DBA-65A2-4E76-8D05-9A239488C3D6}" destId="{D7B75171-32A1-432E-8A16-0B88FEE4C731}" srcOrd="4" destOrd="0" parTransId="{5D21E5D6-268E-49F7-B72A-1909E2A54217}" sibTransId="{EA40010E-C73C-47DE-8563-6100BBB28AA7}"/>
    <dgm:cxn modelId="{161B0A11-9AE8-4993-9394-84B2A1A96645}" srcId="{124B4DBA-65A2-4E76-8D05-9A239488C3D6}" destId="{811E068A-3218-4BFC-BDE7-707786EFC92D}" srcOrd="3" destOrd="0" parTransId="{BB845F70-AD7F-4FC4-82C4-11D30A7CE156}" sibTransId="{3E441CE1-09B8-4F0C-A6F3-39463EA857D9}"/>
    <dgm:cxn modelId="{B9FEBAF7-198C-40AC-B842-98AC208F27B0}" type="presOf" srcId="{811E068A-3218-4BFC-BDE7-707786EFC92D}" destId="{D8930DF3-21D9-48A5-885F-B6B8B87D8614}" srcOrd="0" destOrd="0" presId="urn:microsoft.com/office/officeart/2005/8/layout/default#1"/>
    <dgm:cxn modelId="{8BC67809-4A83-409C-957B-37934CACE98E}" srcId="{124B4DBA-65A2-4E76-8D05-9A239488C3D6}" destId="{6777EA51-77C9-432A-8EEF-FDF3B2CCC199}" srcOrd="0" destOrd="0" parTransId="{A4F063F5-8E86-435B-91C8-475773F541E9}" sibTransId="{485FDC77-C359-4AD0-936A-8F59B1AF8DC2}"/>
    <dgm:cxn modelId="{A9698B8C-DF5E-4FB3-BAA2-73A9EAE5CBBB}" srcId="{124B4DBA-65A2-4E76-8D05-9A239488C3D6}" destId="{FF3B92CE-5655-4BD5-B9AE-32F1ACBEACC1}" srcOrd="1" destOrd="0" parTransId="{3D3699A6-0566-4823-A78C-3FC1A001F764}" sibTransId="{C05A30FF-CA10-4A88-A214-6AEAD1209927}"/>
    <dgm:cxn modelId="{A742AE32-8A5B-4298-BDD6-3F5113E0FF39}" type="presOf" srcId="{BD26B821-BC90-4B6F-8DB3-94872FA99CDC}" destId="{47180696-2F90-4C39-BE8B-59FF36D0E4D8}" srcOrd="0" destOrd="0" presId="urn:microsoft.com/office/officeart/2005/8/layout/default#1"/>
    <dgm:cxn modelId="{87FC2AD5-B585-45D1-BE55-FDDBBAAAC85B}" type="presOf" srcId="{6777EA51-77C9-432A-8EEF-FDF3B2CCC199}" destId="{9A330AC4-0BDF-491A-B801-D23C59FE707E}" srcOrd="0" destOrd="0" presId="urn:microsoft.com/office/officeart/2005/8/layout/default#1"/>
    <dgm:cxn modelId="{AB0F7FDF-8D6B-4E8F-BF10-520C4F383012}" srcId="{124B4DBA-65A2-4E76-8D05-9A239488C3D6}" destId="{3DFFE802-D588-4CEB-ADAC-B4D05AA458F3}" srcOrd="5" destOrd="0" parTransId="{E100143E-BCE6-4077-B0B1-3EC8C00043C0}" sibTransId="{51C6CDED-5921-4765-BB46-776837ED9BED}"/>
    <dgm:cxn modelId="{34A5951E-9E45-4E81-9DFA-1A7A75754C41}" type="presParOf" srcId="{8C73F358-D314-49EB-8330-49D901183E1F}" destId="{9A330AC4-0BDF-491A-B801-D23C59FE707E}" srcOrd="0" destOrd="0" presId="urn:microsoft.com/office/officeart/2005/8/layout/default#1"/>
    <dgm:cxn modelId="{D85E1628-6F3D-4568-9912-CFA38A6E593E}" type="presParOf" srcId="{8C73F358-D314-49EB-8330-49D901183E1F}" destId="{6DD25814-2FD6-48D1-9268-13917C9004EF}" srcOrd="1" destOrd="0" presId="urn:microsoft.com/office/officeart/2005/8/layout/default#1"/>
    <dgm:cxn modelId="{13BDABFE-3272-4C2C-BBA7-C6B2C521953E}" type="presParOf" srcId="{8C73F358-D314-49EB-8330-49D901183E1F}" destId="{E217DC83-63A9-43B2-AF04-BA7E3ADCB8F7}" srcOrd="2" destOrd="0" presId="urn:microsoft.com/office/officeart/2005/8/layout/default#1"/>
    <dgm:cxn modelId="{CFCD746C-997F-43CD-AD59-6947C4CC13C5}" type="presParOf" srcId="{8C73F358-D314-49EB-8330-49D901183E1F}" destId="{44B9CC58-36CD-459B-9160-2BDDB6F69BD1}" srcOrd="3" destOrd="0" presId="urn:microsoft.com/office/officeart/2005/8/layout/default#1"/>
    <dgm:cxn modelId="{EA0429A5-E34C-46B9-BF26-676ADAF43AE6}" type="presParOf" srcId="{8C73F358-D314-49EB-8330-49D901183E1F}" destId="{47180696-2F90-4C39-BE8B-59FF36D0E4D8}" srcOrd="4" destOrd="0" presId="urn:microsoft.com/office/officeart/2005/8/layout/default#1"/>
    <dgm:cxn modelId="{749705B2-73A6-4AE9-B8CB-2DF70378B1FE}" type="presParOf" srcId="{8C73F358-D314-49EB-8330-49D901183E1F}" destId="{4DFBFD21-55CC-440F-BBEB-BB209585F96D}" srcOrd="5" destOrd="0" presId="urn:microsoft.com/office/officeart/2005/8/layout/default#1"/>
    <dgm:cxn modelId="{315A65CE-0FCD-4297-94A7-1FFA9E25FF50}" type="presParOf" srcId="{8C73F358-D314-49EB-8330-49D901183E1F}" destId="{D8930DF3-21D9-48A5-885F-B6B8B87D8614}" srcOrd="6" destOrd="0" presId="urn:microsoft.com/office/officeart/2005/8/layout/default#1"/>
    <dgm:cxn modelId="{5A0A4C25-6A65-4220-9CE0-542ED3EAA3B1}" type="presParOf" srcId="{8C73F358-D314-49EB-8330-49D901183E1F}" destId="{0ECBB15D-450F-4D3A-942C-DE53A18AF4E9}" srcOrd="7" destOrd="0" presId="urn:microsoft.com/office/officeart/2005/8/layout/default#1"/>
    <dgm:cxn modelId="{171E5490-0B1B-40F6-8447-2C5C85648CE1}" type="presParOf" srcId="{8C73F358-D314-49EB-8330-49D901183E1F}" destId="{A4A965B4-A7BF-40E1-85A3-641235CB0639}" srcOrd="8" destOrd="0" presId="urn:microsoft.com/office/officeart/2005/8/layout/default#1"/>
    <dgm:cxn modelId="{AB196B16-255F-49E3-AFDC-7CDFC99A556E}" type="presParOf" srcId="{8C73F358-D314-49EB-8330-49D901183E1F}" destId="{867105DC-DA23-421E-8650-28312DF94DE8}" srcOrd="9" destOrd="0" presId="urn:microsoft.com/office/officeart/2005/8/layout/default#1"/>
    <dgm:cxn modelId="{60CC87BB-F643-4E65-B9AB-E10D33B384FA}" type="presParOf" srcId="{8C73F358-D314-49EB-8330-49D901183E1F}" destId="{BE99BFD6-B6ED-4479-8A7E-98EA8EC1AE98}" srcOrd="1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B206BD-C8E9-4C51-9901-B3FE9CCAD0E5}">
      <dsp:nvSpPr>
        <dsp:cNvPr id="0" name=""/>
        <dsp:cNvSpPr/>
      </dsp:nvSpPr>
      <dsp:spPr>
        <a:xfrm>
          <a:off x="3045083" y="2229165"/>
          <a:ext cx="445549" cy="19191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2774" y="0"/>
              </a:lnTo>
              <a:lnTo>
                <a:pt x="222774" y="1919118"/>
              </a:lnTo>
              <a:lnTo>
                <a:pt x="445549" y="1919118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/>
        </a:p>
      </dsp:txBody>
      <dsp:txXfrm>
        <a:off x="3218604" y="3139470"/>
        <a:ext cx="98508" cy="98508"/>
      </dsp:txXfrm>
    </dsp:sp>
    <dsp:sp modelId="{1F194051-6715-447C-8788-843221C44F8F}">
      <dsp:nvSpPr>
        <dsp:cNvPr id="0" name=""/>
        <dsp:cNvSpPr/>
      </dsp:nvSpPr>
      <dsp:spPr>
        <a:xfrm>
          <a:off x="3045083" y="2229165"/>
          <a:ext cx="445549" cy="9764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2774" y="0"/>
              </a:lnTo>
              <a:lnTo>
                <a:pt x="222774" y="976467"/>
              </a:lnTo>
              <a:lnTo>
                <a:pt x="445549" y="976467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3241025" y="2690566"/>
        <a:ext cx="53665" cy="53665"/>
      </dsp:txXfrm>
    </dsp:sp>
    <dsp:sp modelId="{98E5B28F-52FB-4B41-B04F-41D566C426A2}">
      <dsp:nvSpPr>
        <dsp:cNvPr id="0" name=""/>
        <dsp:cNvSpPr/>
      </dsp:nvSpPr>
      <dsp:spPr>
        <a:xfrm>
          <a:off x="3045083" y="2183445"/>
          <a:ext cx="44554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22774" y="45720"/>
              </a:lnTo>
              <a:lnTo>
                <a:pt x="222774" y="79536"/>
              </a:lnTo>
              <a:lnTo>
                <a:pt x="445549" y="79536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3256687" y="2217994"/>
        <a:ext cx="22341" cy="22341"/>
      </dsp:txXfrm>
    </dsp:sp>
    <dsp:sp modelId="{C3EF0DF9-18DB-40FB-A0C0-DCF8F6290F2E}">
      <dsp:nvSpPr>
        <dsp:cNvPr id="0" name=""/>
        <dsp:cNvSpPr/>
      </dsp:nvSpPr>
      <dsp:spPr>
        <a:xfrm>
          <a:off x="3045083" y="1320330"/>
          <a:ext cx="445549" cy="908834"/>
        </a:xfrm>
        <a:custGeom>
          <a:avLst/>
          <a:gdLst/>
          <a:ahLst/>
          <a:cxnLst/>
          <a:rect l="0" t="0" r="0" b="0"/>
          <a:pathLst>
            <a:path>
              <a:moveTo>
                <a:pt x="0" y="908834"/>
              </a:moveTo>
              <a:lnTo>
                <a:pt x="222774" y="908834"/>
              </a:lnTo>
              <a:lnTo>
                <a:pt x="222774" y="0"/>
              </a:lnTo>
              <a:lnTo>
                <a:pt x="445549" y="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3242553" y="1749443"/>
        <a:ext cx="50608" cy="50608"/>
      </dsp:txXfrm>
    </dsp:sp>
    <dsp:sp modelId="{2D6ECD7D-CCBB-4AF1-986C-C94200415B73}">
      <dsp:nvSpPr>
        <dsp:cNvPr id="0" name=""/>
        <dsp:cNvSpPr/>
      </dsp:nvSpPr>
      <dsp:spPr>
        <a:xfrm>
          <a:off x="3045083" y="377679"/>
          <a:ext cx="445549" cy="1851485"/>
        </a:xfrm>
        <a:custGeom>
          <a:avLst/>
          <a:gdLst/>
          <a:ahLst/>
          <a:cxnLst/>
          <a:rect l="0" t="0" r="0" b="0"/>
          <a:pathLst>
            <a:path>
              <a:moveTo>
                <a:pt x="0" y="1851485"/>
              </a:moveTo>
              <a:lnTo>
                <a:pt x="222774" y="1851485"/>
              </a:lnTo>
              <a:lnTo>
                <a:pt x="222774" y="0"/>
              </a:lnTo>
              <a:lnTo>
                <a:pt x="445549" y="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/>
        </a:p>
      </dsp:txBody>
      <dsp:txXfrm>
        <a:off x="3220249" y="1255813"/>
        <a:ext cx="95217" cy="95217"/>
      </dsp:txXfrm>
    </dsp:sp>
    <dsp:sp modelId="{10A31191-93BC-4598-A3B2-785C156D4B08}">
      <dsp:nvSpPr>
        <dsp:cNvPr id="0" name=""/>
        <dsp:cNvSpPr/>
      </dsp:nvSpPr>
      <dsp:spPr>
        <a:xfrm rot="16200000">
          <a:off x="695314" y="1863925"/>
          <a:ext cx="3969057" cy="73047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Основные личностные 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Педагогические ценности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95314" y="1863925"/>
        <a:ext cx="3969057" cy="730479"/>
      </dsp:txXfrm>
    </dsp:sp>
    <dsp:sp modelId="{2EC91CB8-A5FC-4E80-B380-A56C7A1E2FC9}">
      <dsp:nvSpPr>
        <dsp:cNvPr id="0" name=""/>
        <dsp:cNvSpPr/>
      </dsp:nvSpPr>
      <dsp:spPr>
        <a:xfrm>
          <a:off x="3490632" y="618"/>
          <a:ext cx="2473516" cy="75412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Уважение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90632" y="618"/>
        <a:ext cx="2473516" cy="754120"/>
      </dsp:txXfrm>
    </dsp:sp>
    <dsp:sp modelId="{E8382C56-87AD-499F-92D0-83D83934E7AB}">
      <dsp:nvSpPr>
        <dsp:cNvPr id="0" name=""/>
        <dsp:cNvSpPr/>
      </dsp:nvSpPr>
      <dsp:spPr>
        <a:xfrm>
          <a:off x="3490632" y="943269"/>
          <a:ext cx="2473516" cy="75412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Доверие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90632" y="943269"/>
        <a:ext cx="2473516" cy="754120"/>
      </dsp:txXfrm>
    </dsp:sp>
    <dsp:sp modelId="{E7432A18-0F08-41DB-B37D-D826A4CFA0F4}">
      <dsp:nvSpPr>
        <dsp:cNvPr id="0" name=""/>
        <dsp:cNvSpPr/>
      </dsp:nvSpPr>
      <dsp:spPr>
        <a:xfrm>
          <a:off x="3490632" y="1885921"/>
          <a:ext cx="2473516" cy="75412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Коммуникабельность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90632" y="1885921"/>
        <a:ext cx="2473516" cy="754120"/>
      </dsp:txXfrm>
    </dsp:sp>
    <dsp:sp modelId="{87A26EFC-4243-40DD-893A-1521DAFCB439}">
      <dsp:nvSpPr>
        <dsp:cNvPr id="0" name=""/>
        <dsp:cNvSpPr/>
      </dsp:nvSpPr>
      <dsp:spPr>
        <a:xfrm>
          <a:off x="3490632" y="2828572"/>
          <a:ext cx="2473516" cy="75412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Знание тонкостей предмета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90632" y="2828572"/>
        <a:ext cx="2473516" cy="754120"/>
      </dsp:txXfrm>
    </dsp:sp>
    <dsp:sp modelId="{E923343C-0783-488D-9E4E-891E5C0E60E5}">
      <dsp:nvSpPr>
        <dsp:cNvPr id="0" name=""/>
        <dsp:cNvSpPr/>
      </dsp:nvSpPr>
      <dsp:spPr>
        <a:xfrm>
          <a:off x="3490632" y="3771223"/>
          <a:ext cx="2473516" cy="75412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Справедливость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90632" y="3771223"/>
        <a:ext cx="2473516" cy="754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ABE60D-C169-43A4-8CD2-B791392457A5}">
      <dsp:nvSpPr>
        <dsp:cNvPr id="0" name=""/>
        <dsp:cNvSpPr/>
      </dsp:nvSpPr>
      <dsp:spPr>
        <a:xfrm>
          <a:off x="1182939" y="2262981"/>
          <a:ext cx="494220" cy="18834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7110" y="0"/>
              </a:lnTo>
              <a:lnTo>
                <a:pt x="247110" y="1883461"/>
              </a:lnTo>
              <a:lnTo>
                <a:pt x="494220" y="1883461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1381369" y="3156031"/>
        <a:ext cx="97361" cy="97361"/>
      </dsp:txXfrm>
    </dsp:sp>
    <dsp:sp modelId="{DE852D3B-7004-4B5D-934C-DA8849C51B31}">
      <dsp:nvSpPr>
        <dsp:cNvPr id="0" name=""/>
        <dsp:cNvSpPr/>
      </dsp:nvSpPr>
      <dsp:spPr>
        <a:xfrm>
          <a:off x="1182939" y="2262981"/>
          <a:ext cx="494220" cy="9417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7110" y="0"/>
              </a:lnTo>
              <a:lnTo>
                <a:pt x="247110" y="941730"/>
              </a:lnTo>
              <a:lnTo>
                <a:pt x="494220" y="94173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403461" y="2707258"/>
        <a:ext cx="53176" cy="53176"/>
      </dsp:txXfrm>
    </dsp:sp>
    <dsp:sp modelId="{A7C97EA2-D6A0-4B5A-8E02-EDD686E913AD}">
      <dsp:nvSpPr>
        <dsp:cNvPr id="0" name=""/>
        <dsp:cNvSpPr/>
      </dsp:nvSpPr>
      <dsp:spPr>
        <a:xfrm>
          <a:off x="1182939" y="2217261"/>
          <a:ext cx="4942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4220" y="4572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417694" y="2250625"/>
        <a:ext cx="24711" cy="24711"/>
      </dsp:txXfrm>
    </dsp:sp>
    <dsp:sp modelId="{4DB1E9B4-2839-4C8A-86E2-EAD64777EAF5}">
      <dsp:nvSpPr>
        <dsp:cNvPr id="0" name=""/>
        <dsp:cNvSpPr/>
      </dsp:nvSpPr>
      <dsp:spPr>
        <a:xfrm>
          <a:off x="1182939" y="1321250"/>
          <a:ext cx="494220" cy="941730"/>
        </a:xfrm>
        <a:custGeom>
          <a:avLst/>
          <a:gdLst/>
          <a:ahLst/>
          <a:cxnLst/>
          <a:rect l="0" t="0" r="0" b="0"/>
          <a:pathLst>
            <a:path>
              <a:moveTo>
                <a:pt x="0" y="941730"/>
              </a:moveTo>
              <a:lnTo>
                <a:pt x="247110" y="941730"/>
              </a:lnTo>
              <a:lnTo>
                <a:pt x="247110" y="0"/>
              </a:lnTo>
              <a:lnTo>
                <a:pt x="494220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403461" y="1765527"/>
        <a:ext cx="53176" cy="53176"/>
      </dsp:txXfrm>
    </dsp:sp>
    <dsp:sp modelId="{A1854ED7-7353-431C-8605-7A7D1C53C35D}">
      <dsp:nvSpPr>
        <dsp:cNvPr id="0" name=""/>
        <dsp:cNvSpPr/>
      </dsp:nvSpPr>
      <dsp:spPr>
        <a:xfrm>
          <a:off x="1182939" y="379520"/>
          <a:ext cx="494220" cy="1883461"/>
        </a:xfrm>
        <a:custGeom>
          <a:avLst/>
          <a:gdLst/>
          <a:ahLst/>
          <a:cxnLst/>
          <a:rect l="0" t="0" r="0" b="0"/>
          <a:pathLst>
            <a:path>
              <a:moveTo>
                <a:pt x="0" y="1883461"/>
              </a:moveTo>
              <a:lnTo>
                <a:pt x="247110" y="1883461"/>
              </a:lnTo>
              <a:lnTo>
                <a:pt x="247110" y="0"/>
              </a:lnTo>
              <a:lnTo>
                <a:pt x="494220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1381369" y="1272570"/>
        <a:ext cx="97361" cy="97361"/>
      </dsp:txXfrm>
    </dsp:sp>
    <dsp:sp modelId="{1721B682-FFC9-4A8C-866C-051816DE9BB6}">
      <dsp:nvSpPr>
        <dsp:cNvPr id="0" name=""/>
        <dsp:cNvSpPr/>
      </dsp:nvSpPr>
      <dsp:spPr>
        <a:xfrm rot="16200000">
          <a:off x="-1349760" y="1886289"/>
          <a:ext cx="4312015" cy="75338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Использование современных образовательных технологий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-1349760" y="1886289"/>
        <a:ext cx="4312015" cy="753384"/>
      </dsp:txXfrm>
    </dsp:sp>
    <dsp:sp modelId="{2BC07E84-823C-4E83-A545-DDE7799663D4}">
      <dsp:nvSpPr>
        <dsp:cNvPr id="0" name=""/>
        <dsp:cNvSpPr/>
      </dsp:nvSpPr>
      <dsp:spPr>
        <a:xfrm>
          <a:off x="1677159" y="2828"/>
          <a:ext cx="5658425" cy="75338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itchFamily="18" charset="0"/>
              <a:cs typeface="Times New Roman" pitchFamily="18" charset="0"/>
            </a:rPr>
            <a:t>Здоровье сберегающая технология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77159" y="2828"/>
        <a:ext cx="5658425" cy="753384"/>
      </dsp:txXfrm>
    </dsp:sp>
    <dsp:sp modelId="{3471DED1-5AFA-4866-82B6-B08356931806}">
      <dsp:nvSpPr>
        <dsp:cNvPr id="0" name=""/>
        <dsp:cNvSpPr/>
      </dsp:nvSpPr>
      <dsp:spPr>
        <a:xfrm>
          <a:off x="1677159" y="944558"/>
          <a:ext cx="5658425" cy="75338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itchFamily="18" charset="0"/>
              <a:cs typeface="Times New Roman" pitchFamily="18" charset="0"/>
            </a:rPr>
            <a:t>Технологии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 проектной деятельности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77159" y="944558"/>
        <a:ext cx="5658425" cy="753384"/>
      </dsp:txXfrm>
    </dsp:sp>
    <dsp:sp modelId="{5AEAFF77-FCC1-4BB2-84F1-9518592525FA}">
      <dsp:nvSpPr>
        <dsp:cNvPr id="0" name=""/>
        <dsp:cNvSpPr/>
      </dsp:nvSpPr>
      <dsp:spPr>
        <a:xfrm>
          <a:off x="1677159" y="1886289"/>
          <a:ext cx="5636359" cy="75338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itchFamily="18" charset="0"/>
              <a:cs typeface="Times New Roman" pitchFamily="18" charset="0"/>
            </a:rPr>
            <a:t>Технология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 исследовательской деятельности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77159" y="1886289"/>
        <a:ext cx="5636359" cy="753384"/>
      </dsp:txXfrm>
    </dsp:sp>
    <dsp:sp modelId="{8C77B094-BF68-4555-91B0-A1829C634C25}">
      <dsp:nvSpPr>
        <dsp:cNvPr id="0" name=""/>
        <dsp:cNvSpPr/>
      </dsp:nvSpPr>
      <dsp:spPr>
        <a:xfrm>
          <a:off x="1677159" y="2828019"/>
          <a:ext cx="5680492" cy="75338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Информационно-коммуникационные </a:t>
          </a:r>
          <a:r>
            <a:rPr lang="ru-RU" sz="2000" b="0" kern="1200" dirty="0" smtClean="0">
              <a:latin typeface="Times New Roman" pitchFamily="18" charset="0"/>
              <a:cs typeface="Times New Roman" pitchFamily="18" charset="0"/>
            </a:rPr>
            <a:t>технологии</a:t>
          </a:r>
          <a:endParaRPr lang="ru-RU" sz="20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77159" y="2828019"/>
        <a:ext cx="5680492" cy="753384"/>
      </dsp:txXfrm>
    </dsp:sp>
    <dsp:sp modelId="{E8125E50-9035-4E01-9250-4CAEBF91F3F3}">
      <dsp:nvSpPr>
        <dsp:cNvPr id="0" name=""/>
        <dsp:cNvSpPr/>
      </dsp:nvSpPr>
      <dsp:spPr>
        <a:xfrm>
          <a:off x="1677159" y="3769750"/>
          <a:ext cx="5636359" cy="75338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Игровая </a:t>
          </a:r>
          <a:r>
            <a:rPr lang="ru-RU" sz="2000" b="0" kern="1200" dirty="0" smtClean="0">
              <a:latin typeface="Times New Roman" pitchFamily="18" charset="0"/>
              <a:cs typeface="Times New Roman" pitchFamily="18" charset="0"/>
            </a:rPr>
            <a:t>технология</a:t>
          </a:r>
          <a:endParaRPr lang="ru-RU" sz="20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77159" y="3769750"/>
        <a:ext cx="5636359" cy="7533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330AC4-0BDF-491A-B801-D23C59FE707E}">
      <dsp:nvSpPr>
        <dsp:cNvPr id="0" name=""/>
        <dsp:cNvSpPr/>
      </dsp:nvSpPr>
      <dsp:spPr>
        <a:xfrm>
          <a:off x="553938" y="967"/>
          <a:ext cx="2375296" cy="14251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Профессионально-трудовое воспитание</a:t>
          </a:r>
          <a:endParaRPr lang="ru-RU" sz="2100" b="0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rgbClr val="7030A0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553938" y="967"/>
        <a:ext cx="2375296" cy="1425178"/>
      </dsp:txXfrm>
    </dsp:sp>
    <dsp:sp modelId="{E217DC83-63A9-43B2-AF04-BA7E3ADCB8F7}">
      <dsp:nvSpPr>
        <dsp:cNvPr id="0" name=""/>
        <dsp:cNvSpPr/>
      </dsp:nvSpPr>
      <dsp:spPr>
        <a:xfrm>
          <a:off x="3166764" y="967"/>
          <a:ext cx="2375296" cy="14251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Гражданско-патриотическое воспитание</a:t>
          </a:r>
          <a:endParaRPr lang="ru-RU" sz="2100" b="0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rgbClr val="7030A0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3166764" y="967"/>
        <a:ext cx="2375296" cy="1425178"/>
      </dsp:txXfrm>
    </dsp:sp>
    <dsp:sp modelId="{47180696-2F90-4C39-BE8B-59FF36D0E4D8}">
      <dsp:nvSpPr>
        <dsp:cNvPr id="0" name=""/>
        <dsp:cNvSpPr/>
      </dsp:nvSpPr>
      <dsp:spPr>
        <a:xfrm>
          <a:off x="553938" y="1663674"/>
          <a:ext cx="2375296" cy="14251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Экологическое воспитание</a:t>
          </a:r>
          <a:endParaRPr lang="ru-RU" sz="2100" b="0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rgbClr val="7030A0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553938" y="1663674"/>
        <a:ext cx="2375296" cy="1425178"/>
      </dsp:txXfrm>
    </dsp:sp>
    <dsp:sp modelId="{D8930DF3-21D9-48A5-885F-B6B8B87D8614}">
      <dsp:nvSpPr>
        <dsp:cNvPr id="0" name=""/>
        <dsp:cNvSpPr/>
      </dsp:nvSpPr>
      <dsp:spPr>
        <a:xfrm>
          <a:off x="3166764" y="1663674"/>
          <a:ext cx="2375296" cy="14251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Спортивно-оздоровительное воспитание</a:t>
          </a:r>
          <a:endParaRPr lang="ru-RU" sz="2100" b="0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rgbClr val="7030A0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3166764" y="1663674"/>
        <a:ext cx="2375296" cy="1425178"/>
      </dsp:txXfrm>
    </dsp:sp>
    <dsp:sp modelId="{A4A965B4-A7BF-40E1-85A3-641235CB0639}">
      <dsp:nvSpPr>
        <dsp:cNvPr id="0" name=""/>
        <dsp:cNvSpPr/>
      </dsp:nvSpPr>
      <dsp:spPr>
        <a:xfrm>
          <a:off x="553938" y="3326382"/>
          <a:ext cx="2375296" cy="14251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Культурно-нравственное воспитание</a:t>
          </a:r>
          <a:endParaRPr lang="ru-RU" sz="2100" b="0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rgbClr val="7030A0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553938" y="3326382"/>
        <a:ext cx="2375296" cy="1425178"/>
      </dsp:txXfrm>
    </dsp:sp>
    <dsp:sp modelId="{BE99BFD6-B6ED-4479-8A7E-98EA8EC1AE98}">
      <dsp:nvSpPr>
        <dsp:cNvPr id="0" name=""/>
        <dsp:cNvSpPr/>
      </dsp:nvSpPr>
      <dsp:spPr>
        <a:xfrm>
          <a:off x="3166764" y="3326382"/>
          <a:ext cx="2375296" cy="14251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Работа с родителями</a:t>
          </a:r>
          <a:endParaRPr lang="ru-RU" sz="2100" b="0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rgbClr val="7030A0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3166764" y="3326382"/>
        <a:ext cx="2375296" cy="14251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../&#1089;&#1090;&#1072;&#1078;&#1080;&#1088;&#1086;&#1074;&#1082;&#1072;/&#1087;&#1088;&#1086;&#1075;&#1088;&#1072;&#1084;&#1084;&#1072;%20&#1087;&#1086;&#1074;&#1072;&#1088;%20&#1089;&#1090;&#1072;&#1078;&#1080;&#1088;&#1086;&#1074;&#1082;&#1072;.docx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hyperlink" Target="&#1044;&#1080;&#1087;&#1083;&#1086;&#1084;%20%20&#1043;&#1045;&#1040;.pdf" TargetMode="Externa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../&#1086;&#1090;&#1082;&#1088;&#1099;&#1090;&#1099;&#1077;%20&#1084;&#1077;&#1088;&#1086;&#1087;&#1088;&#1080;&#1103;&#1090;&#1080;&#1103;/&#1087;&#1086;&#1089;&#1083;&#1077;&#1076;&#1085;&#1080;&#1081;%20&#1079;&#1074;&#1086;&#1085;&#1086;&#1082;.docx" TargetMode="External"/><Relationship Id="rId7" Type="http://schemas.openxmlformats.org/officeDocument/2006/relationships/hyperlink" Target="../&#1086;&#1090;&#1082;&#1088;&#1099;&#1090;&#1099;&#1077;%20&#1084;&#1077;&#1088;&#1086;&#1087;&#1088;&#1080;&#1103;&#1090;&#1080;&#1103;/&#1057;&#1094;&#1077;&#1085;&#1072;&#1088;&#1080;&#1081;%20&#1087;&#1086;&#1076;%20&#1082;&#1088;&#1099;&#1096;&#1077;&#1081;%20&#1076;&#1086;&#1084;&#1072;.docx" TargetMode="External"/><Relationship Id="rId12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hyperlink" Target="../&#1086;&#1090;&#1082;&#1088;&#1099;&#1090;&#1099;&#1077;%20&#1084;&#1077;&#1088;&#1086;&#1087;&#1088;&#1080;&#1103;&#1090;&#1080;&#1103;/&#1090;&#1086;&#1088;&#1078;.&#1083;&#1080;&#1085;&#1077;&#1081;&#1082;&#1072;%20&#1082;%201%20&#1089;&#1077;&#1085;&#1090;&#1103;&#1073;&#1088;&#1103;.docx" TargetMode="External"/><Relationship Id="rId5" Type="http://schemas.openxmlformats.org/officeDocument/2006/relationships/hyperlink" Target="../&#1086;&#1090;&#1082;&#1088;&#1099;&#1090;&#1099;&#1077;%20&#1084;&#1077;&#1088;&#1086;&#1087;&#1088;&#1080;&#1103;&#1090;&#1080;&#1103;/&#1082;&#1083;&#1072;&#1089;&#1089;&#1085;&#1099;&#1081;%20&#1095;&#1072;&#1089;&#1056;&#1086;&#1083;&#1100;&#1087;&#1088;&#1086;&#1092;&#1077;&#1089;&#1089;&#1080;&#1080;%20&#1087;&#1086;&#1074;&#1072;&#1088;.docx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hyperlink" Target="../&#1086;&#1090;&#1082;&#1088;&#1099;&#1090;&#1099;&#1077;%20&#1084;&#1077;&#1088;&#1086;&#1087;&#1088;&#1080;&#1103;&#1090;&#1080;&#1103;/&#1089;&#1094;&#1077;&#1085;&#1072;&#1088;&#1080;&#1081;%20&#1082;&#1086;%20&#1076;&#1085;&#1102;%20&#1091;&#1095;&#1080;&#1090;&#1077;&#1083;&#1103;.docx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../&#1086;&#1090;&#1082;&#1088;&#1099;&#1090;&#1099;&#1077;%20&#1084;&#1077;&#1088;&#1086;&#1087;&#1088;&#1080;&#1103;&#1090;&#1080;&#1103;/&#1091;&#1088;&#1086;&#1082;%20&#1073;&#1091;&#1090;&#1077;&#1088;&#1073;&#1088;&#1086;&#1076;&#1099;.doc" TargetMode="External"/><Relationship Id="rId7" Type="http://schemas.openxmlformats.org/officeDocument/2006/relationships/hyperlink" Target="../&#1086;&#1090;&#1082;&#1088;&#1099;&#1090;&#1099;&#1077;%20&#1084;&#1077;&#1088;&#1086;&#1087;&#1088;&#1080;&#1103;&#1090;&#1080;&#1103;/&#1083;&#1072;&#1073;&#1086;&#1088;&#1072;&#1090;&#1086;&#1088;&#1085;&#1072;&#1103;%20&#1088;&#1072;&#1073;&#1086;&#1090;&#1072;%20&#1086;&#1090;&#1082;&#1088;&#1099;&#1090;&#1099;&#1081;%20&#1091;&#1088;&#1086;&#1082;.docx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../&#1086;&#1090;&#1082;&#1088;&#1099;&#1090;&#1099;&#1077;%20&#1084;&#1077;&#1088;&#1086;&#1087;&#1088;&#1080;&#1103;&#1090;&#1080;&#1103;/&#1091;&#1088;&#1086;&#1082;%20&#1084;&#1103;&#1089;&#1086;.docx" TargetMode="Externa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../&#1086;&#1090;&#1082;&#1088;&#1099;&#1090;&#1099;&#1077;%20&#1084;&#1077;&#1088;&#1086;&#1087;&#1088;&#1080;&#1103;&#1090;&#1080;&#1103;/&#1082;&#1091;&#1083;&#1080;&#1085;&#1072;&#1088;&#1085;&#1099;&#1081;%20&#1073;&#1072;&#1090;&#1090;&#1083;.pptx" TargetMode="External"/><Relationship Id="rId7" Type="http://schemas.openxmlformats.org/officeDocument/2006/relationships/hyperlink" Target="../&#1086;&#1090;&#1082;&#1088;&#1099;&#1090;&#1099;&#1077;%20&#1084;&#1077;&#1088;&#1086;&#1087;&#1088;&#1080;&#1103;&#1090;&#1080;&#1103;/&#1089;&#1083;&#1072;&#1081;&#1076;&#1099;%20&#1082;%20&#1082;&#1083;&#1072;&#1089;&#1089;&#1085;&#1086;&#1084;&#1091;%20&#1095;&#1072;&#1089;&#1091;%20&#1056;&#1086;&#1083;&#1100;%20&#1087;&#1086;&#1074;&#1072;&#1088;&#1072;.ppt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hyperlink" Target="../&#1086;&#1090;&#1082;&#1088;&#1099;&#1090;&#1099;&#1077;%20&#1084;&#1077;&#1088;&#1086;&#1087;&#1088;&#1080;&#1103;&#1090;&#1080;&#1103;/&#1074;&#1080;&#1082;&#1090;&#1086;&#1088;&#1080;&#1085;&#1072;&#1055;&#1086;&#1089;&#1074;&#1103;&#1097;&#1077;&#1085;&#1080;&#1077;%20&#1074;%20&#1087;&#1088;&#1086;&#1092;&#1077;&#1089;&#1089;&#1080;&#1102;.pptx" TargetMode="External"/><Relationship Id="rId10" Type="http://schemas.openxmlformats.org/officeDocument/2006/relationships/hyperlink" Target="../&#1086;&#1090;&#1082;&#1088;&#1099;&#1090;&#1099;&#1077;%20&#1084;&#1077;&#1088;&#1086;&#1087;&#1088;&#1080;&#1103;&#1090;&#1080;&#1103;/&#1074;&#1089;&#1090;&#1088;&#1077;&#1095;&#1072;&#1077;&#1084;%20&#1085;&#1086;&#1074;&#1099;&#1081;%20&#1075;&#1086;&#1076;.ppt" TargetMode="External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../&#1086;&#1090;&#1082;&#1088;&#1099;&#1090;&#1099;&#1077;%20&#1084;&#1077;&#1088;&#1086;&#1087;&#1088;&#1080;&#1103;&#1090;&#1080;&#1103;/&#1044;&#1045;&#1053;&#1068;%20&#1055;&#1054;&#1042;&#1040;&#1056;&#1040;.GROUP%2026.avi" TargetMode="External"/><Relationship Id="rId7" Type="http://schemas.openxmlformats.org/officeDocument/2006/relationships/hyperlink" Target="../&#1086;&#1090;&#1082;&#1088;&#1099;&#1090;&#1099;&#1077;%20&#1084;&#1077;&#1088;&#1086;&#1087;&#1088;&#1080;&#1103;&#1090;&#1080;&#1103;/&#1055;&#1088;&#1077;&#1079;&#1077;&#1085;&#1090;&#1072;&#1094;&#1080;&#1103;%20%2016-36%20&#1052;&#1099;%20-&#1087;&#1086;&#1074;&#1072;&#1088;&#1072;%20&#1086;&#1090;%20&#1073;&#1086;&#1075;&#1072;%5d.pptx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hyperlink" Target="../&#1086;&#1090;&#1082;&#1088;&#1099;&#1090;&#1099;&#1077;%20&#1084;&#1077;&#1088;&#1086;&#1087;&#1088;&#1080;&#1103;&#1090;&#1080;&#1103;/&#1055;&#1088;&#1077;&#1079;&#1077;&#1085;&#1090;&#1072;&#1094;&#1080;&#1103;%20&#1041;&#1077;&#1083;&#1086;&#1091;&#1089;&#1086;&#1074;&#1086;&#1081;.pptx" TargetMode="Externa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../&#1072;&#1090;&#1090;&#1077;&#1089;&#1090;&#1072;&#1094;&#1080;&#1103;/&#1075;&#1088;&#1072;&#1084;&#1086;&#1090;&#1099;%20&#1074;&#1089;&#1077;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gramota%20(1).docx" TargetMode="External"/><Relationship Id="rId13" Type="http://schemas.openxmlformats.org/officeDocument/2006/relationships/image" Target="../media/image42.png"/><Relationship Id="rId3" Type="http://schemas.openxmlformats.org/officeDocument/2006/relationships/hyperlink" Target="&#1057;&#1074;&#1080;&#1076;&#1077;&#1090;&#1077;&#1083;&#1100;&#1089;&#1090;&#1074;&#1086;%20&#1052;&#1045;&#1058;&#1054;&#1044;&#1048;&#1063;&#1045;&#1057;&#1050;&#1040;&#1071;%20&#1056;&#1040;&#1047;&#1056;&#1040;&#1041;&#1054;&#1058;&#1050;&#1040;%20&#1059;&#1056;&#1054;&#1050;&#1040;%20&#171;&#1061;&#1054;&#1051;&#1054;&#1044;&#1053;&#1067;&#1045;%20&#1041;&#1051;&#1070;&#1044;&#1040;%20&#1048;%20&#1047;&#1040;&#1050;&#1059;&#1057;&#1050;&#1048;&#187;..png" TargetMode="External"/><Relationship Id="rId7" Type="http://schemas.openxmlformats.org/officeDocument/2006/relationships/image" Target="../media/image39.jpeg"/><Relationship Id="rId12" Type="http://schemas.openxmlformats.org/officeDocument/2006/relationships/hyperlink" Target="&#1057;&#1074;&#1080;&#1076;&#1077;&#1090;&#1077;&#1083;&#1100;&#1089;&#1090;&#1074;&#1086;%20&#1055;&#1088;&#1077;&#1079;&#1077;&#1085;&#1090;&#1072;&#1094;&#1080;&#1103;%20&#1082;%20&#1091;&#1088;&#1086;&#1082;&#1091;%20-%20&#1055;&#1088;&#1080;&#1075;&#1086;&#1090;&#1086;&#1074;&#1083;&#1077;&#1085;&#1080;&#1077;%20&#1087;&#1072;&#1096;&#1090;&#1077;&#1090;&#1072;%20&#1080;&#1079;%20&#1087;&#1077;&#1095;&#1077;&#1085;&#1080;-.png" TargetMode="External"/><Relationship Id="rId17" Type="http://schemas.openxmlformats.org/officeDocument/2006/relationships/image" Target="../media/image44.png"/><Relationship Id="rId2" Type="http://schemas.openxmlformats.org/officeDocument/2006/relationships/image" Target="../media/image1.jpeg"/><Relationship Id="rId16" Type="http://schemas.openxmlformats.org/officeDocument/2006/relationships/hyperlink" Target="../&#1072;&#1090;&#1090;&#1077;&#1089;&#1090;&#1072;&#1094;&#1080;&#1103;/&#1075;&#1088;&#1072;&#1084;&#1086;&#1090;&#1099;%20&#1074;&#1089;&#1077;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_c62af64698.jpg" TargetMode="External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10" Type="http://schemas.openxmlformats.org/officeDocument/2006/relationships/hyperlink" Target="&#1075;&#1088;&#1072;&#1084;&#1086;&#1090;&#1072;.docx" TargetMode="External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openxmlformats.org/officeDocument/2006/relationships/hyperlink" Target="&#1089;&#1077;&#1088;&#1090;&#1080;&#1092;&#1080;&#1082;&#1072;&#1090;.docx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hyperlink" Target="&#1080;&#1083;&#1100;&#1103;&#1089;&#1086;&#1074;.docx" TargetMode="External"/><Relationship Id="rId7" Type="http://schemas.openxmlformats.org/officeDocument/2006/relationships/hyperlink" Target="&#1040;&#1083;&#1084;&#1072;&#1079;.docx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hyperlink" Target="&#1087;&#1086;&#1085;&#1086;&#1084;&#1072;&#1088;&#1077;&#1074;&#1072;.docx" TargetMode="Externa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hyperlink" Target="https://multiurok.ru/elenaufkbekkbyf/" TargetMode="External"/><Relationship Id="rId7" Type="http://schemas.openxmlformats.org/officeDocument/2006/relationships/hyperlink" Target="https://nsportal.ru/galiullina-elena-anatolevna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hyperlink" Target="https://www.maam.ru/users/1693897" TargetMode="Externa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Администратор2\Desktop\0032-032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perspectiveBelow"/>
              <a:lightRig rig="threePt" dir="t"/>
            </a:scene3d>
          </a:bodyPr>
          <a:lstStyle/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Филиал государственного автономного профессионального образовательного учреждения </a:t>
            </a:r>
            <a:b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Башкирский агропромышленный колледж  р.п. Чишмы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3851920" y="1628800"/>
            <a:ext cx="4680520" cy="4680520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perspectiveBelow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Портфолио мастера  производственного обучения </a:t>
            </a:r>
          </a:p>
          <a:p>
            <a:pPr algn="ctr"/>
            <a:r>
              <a:rPr lang="ru-RU" sz="36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Галиуллиной</a:t>
            </a:r>
          </a:p>
          <a:p>
            <a:pPr algn="ctr"/>
            <a:r>
              <a:rPr lang="ru-RU" sz="36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Елены Анатольевны</a:t>
            </a:r>
            <a:endParaRPr lang="ru-RU" sz="36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543"/>
          <a:stretch/>
        </p:blipFill>
        <p:spPr bwMode="auto">
          <a:xfrm>
            <a:off x="611560" y="2276872"/>
            <a:ext cx="3096344" cy="3456384"/>
          </a:xfrm>
          <a:prstGeom prst="rect">
            <a:avLst/>
          </a:prstGeom>
          <a:ln>
            <a:solidFill>
              <a:srgbClr val="7030A0"/>
            </a:solidFill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327503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2\Desktop\0032-032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632848" cy="1012974"/>
          </a:xfr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perspectiveBelow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Повышение </a:t>
            </a:r>
            <a:b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профессиональной квалификации</a:t>
            </a: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28"/>
          <a:stretch/>
        </p:blipFill>
        <p:spPr bwMode="auto">
          <a:xfrm>
            <a:off x="4427984" y="1268760"/>
            <a:ext cx="3149992" cy="417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s://sun1-6.userapi.com/c831409/v831409872/1ca0ba/HF4_NvDhBqE.jpg">
            <a:hlinkClick r:id="rId5" action="ppaction://hlinkfile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861"/>
          <a:stretch/>
        </p:blipFill>
        <p:spPr bwMode="auto">
          <a:xfrm>
            <a:off x="1691680" y="2393736"/>
            <a:ext cx="3028728" cy="417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9349" y="1268760"/>
            <a:ext cx="39486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«Технологический процесс приготовления и оформления простых хлебобулочных изделий, хлеба и сложных мучных кондитерских изделий и праздничных тортов».</a:t>
            </a:r>
            <a:endParaRPr lang="ru-RU" sz="1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08576" y="5544590"/>
            <a:ext cx="40324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«Технологический процесс приготовления кулинарной продукции, расчёт энергетический ценности, химического состава блюд, составление сбалансированного питания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1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735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2\Desktop\0032-032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704856" cy="1012974"/>
          </a:xfr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perspectiveBelow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Применение современных </a:t>
            </a:r>
            <a:b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образовательных технологий</a:t>
            </a: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12108651"/>
              </p:ext>
            </p:extLst>
          </p:nvPr>
        </p:nvGraphicFramePr>
        <p:xfrm>
          <a:off x="899592" y="1600200"/>
          <a:ext cx="778720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94435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10800000" flipV="1">
            <a:off x="457200" y="3376797"/>
            <a:ext cx="8229600" cy="214043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 descr="C:\Users\Администратор2\Desktop\0032-032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8" y="-10801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4552" y="482562"/>
            <a:ext cx="7488832" cy="1012974"/>
          </a:xfr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perspectiveBelow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Методические </a:t>
            </a:r>
            <a:r>
              <a:rPr lang="ru-RU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разработки</a:t>
            </a:r>
            <a:endParaRPr lang="ru-RU" sz="32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64" t="20753" r="65263" b="12210"/>
          <a:stretch/>
        </p:blipFill>
        <p:spPr bwMode="auto">
          <a:xfrm>
            <a:off x="467544" y="1606403"/>
            <a:ext cx="2392515" cy="3241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5" action="ppaction://hlinkfile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69" t="20753" r="65000" b="10685"/>
          <a:stretch/>
        </p:blipFill>
        <p:spPr bwMode="auto">
          <a:xfrm>
            <a:off x="6211670" y="1570795"/>
            <a:ext cx="2446566" cy="31662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hlinkClick r:id="rId7" action="ppaction://hlinkfile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58" t="19981" r="50000" b="10000"/>
          <a:stretch/>
        </p:blipFill>
        <p:spPr bwMode="auto">
          <a:xfrm>
            <a:off x="4716016" y="3320988"/>
            <a:ext cx="2321260" cy="30529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rId9" action="ppaction://hlinkfile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5" t="21673" r="65920" b="7895"/>
          <a:stretch/>
        </p:blipFill>
        <p:spPr bwMode="auto">
          <a:xfrm>
            <a:off x="3275856" y="1606403"/>
            <a:ext cx="2247171" cy="31887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rId11" action="ppaction://hlinkfile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35" t="20579" r="50012" b="7631"/>
          <a:stretch/>
        </p:blipFill>
        <p:spPr bwMode="auto">
          <a:xfrm>
            <a:off x="1663801" y="3237563"/>
            <a:ext cx="2357267" cy="31363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0922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517232"/>
            <a:ext cx="8229600" cy="608931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 descr="C:\Users\Администратор2\Desktop\0032-032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004" y="2463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732" y="404663"/>
            <a:ext cx="7577692" cy="1042033"/>
          </a:xfr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perspectiveBelow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Методические разработки уроков</a:t>
            </a:r>
            <a:b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производственного обучения</a:t>
            </a: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47" t="21287" r="49934" b="7652"/>
          <a:stretch/>
        </p:blipFill>
        <p:spPr bwMode="auto">
          <a:xfrm>
            <a:off x="539552" y="1728000"/>
            <a:ext cx="2592288" cy="34512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5" action="ppaction://hlinkfile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94" t="22678" r="65000" b="11579"/>
          <a:stretch/>
        </p:blipFill>
        <p:spPr bwMode="auto">
          <a:xfrm>
            <a:off x="3203847" y="2492894"/>
            <a:ext cx="2664297" cy="38582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7" action="ppaction://hlinkfile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58" t="21000" r="50296" b="7631"/>
          <a:stretch/>
        </p:blipFill>
        <p:spPr bwMode="auto">
          <a:xfrm>
            <a:off x="6012160" y="1556792"/>
            <a:ext cx="2550042" cy="3622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52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2\Desktop\0032-032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1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04856" cy="864096"/>
          </a:xfr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perspectiveBelow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Уроки производственного обучени</a:t>
            </a:r>
            <a:r>
              <a:rPr lang="ru-RU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66553"/>
            <a:ext cx="3168352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5570" y="4221088"/>
            <a:ext cx="4110886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57400"/>
            <a:ext cx="3783718" cy="243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460" y="3617640"/>
            <a:ext cx="2822420" cy="2844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3362" y="2996952"/>
            <a:ext cx="2057276" cy="280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0922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2\Desktop\0032-032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3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632848" cy="1012974"/>
          </a:xfr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perspectiveBelow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Разработанные презентации </a:t>
            </a:r>
            <a:b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 внеклассным  мероприятиям</a:t>
            </a: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>
            <a:hlinkClick r:id="rId3" action="ppaction://hlinkpres?slideindex=1&amp;slidetitle=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065408"/>
            <a:ext cx="2342389" cy="201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65407"/>
            <a:ext cx="2808310" cy="2027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>
            <a:hlinkClick r:id="rId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984" y="4065407"/>
            <a:ext cx="2511482" cy="201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6314" y="1905171"/>
            <a:ext cx="2736304" cy="1796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>
            <a:hlinkClick r:id="rId10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9336" y="1927220"/>
            <a:ext cx="2368023" cy="1796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0922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 flipH="1">
            <a:off x="1619672" y="4509120"/>
            <a:ext cx="288032" cy="161704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Администратор2\Desktop\0032-032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7571184" cy="998984"/>
          </a:xfr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perspectiveBelow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Разработанные презентации обучающимися</a:t>
            </a: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44154"/>
            <a:ext cx="2880320" cy="241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90" t="25601" r="12500" b="15515"/>
          <a:stretch/>
        </p:blipFill>
        <p:spPr bwMode="auto">
          <a:xfrm>
            <a:off x="3419872" y="2708920"/>
            <a:ext cx="3513584" cy="2288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509120"/>
            <a:ext cx="324036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0653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 flipH="1">
            <a:off x="1619672" y="4509120"/>
            <a:ext cx="288032" cy="161704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Администратор2\Desktop\0032-032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7571184" cy="998984"/>
          </a:xfr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perspectiveBelow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профессионального мастерства</a:t>
            </a: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4122" y="1772815"/>
            <a:ext cx="3742028" cy="2152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99" t="18556" r="299"/>
          <a:stretch/>
        </p:blipFill>
        <p:spPr bwMode="auto">
          <a:xfrm>
            <a:off x="5148064" y="1772815"/>
            <a:ext cx="3600400" cy="2152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62" r="12399" b="13450"/>
          <a:stretch/>
        </p:blipFill>
        <p:spPr bwMode="auto">
          <a:xfrm>
            <a:off x="974122" y="4150883"/>
            <a:ext cx="3744417" cy="2158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1" name="Picture 7" descr="G:\DCIM\104NIKON\DSCN45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49080"/>
            <a:ext cx="3600400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77158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2\Desktop\0032-032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76864" cy="864096"/>
          </a:xfr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perspectiveBelow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Мои</a:t>
            </a:r>
            <a:r>
              <a:rPr lang="ru-RU" sz="32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достижения</a:t>
            </a: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>
            <a:hlinkClick r:id="rId3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9" y="1602380"/>
            <a:ext cx="2448271" cy="2988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592796"/>
            <a:ext cx="2432979" cy="284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9" y="1602380"/>
            <a:ext cx="2232248" cy="28347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683569" y="5251366"/>
            <a:ext cx="1944216" cy="936104"/>
          </a:xfrm>
          <a:prstGeom prst="flowChartAlternateProcess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Грамота </a:t>
            </a:r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Министерства </a:t>
            </a:r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образования РБ</a:t>
            </a:r>
            <a:endParaRPr lang="ru-RU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2915817" y="4797152"/>
            <a:ext cx="2880319" cy="1656184"/>
          </a:xfrm>
          <a:prstGeom prst="flowChartAlternateProcess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49263" fontAlgn="base">
              <a:spcBef>
                <a:spcPts val="15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Грамота </a:t>
            </a:r>
            <a:r>
              <a:rPr lang="ru-RU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плодотворный труд и достигнутые успехи в обучении и воспитании подрастающего поколения</a:t>
            </a:r>
            <a:endParaRPr lang="ru-RU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5940152" y="4797152"/>
            <a:ext cx="2664296" cy="1656184"/>
          </a:xfrm>
          <a:prstGeom prst="flowChartAlternateProcess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49263" fontAlgn="base">
              <a:spcBef>
                <a:spcPts val="15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Благодарность </a:t>
            </a:r>
            <a:r>
              <a:rPr lang="ru-RU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качественную подготовку будущих специалистов резерв рабочего класса</a:t>
            </a:r>
            <a:endParaRPr lang="ru-RU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653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2\Desktop\0032-032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5665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7488832" cy="796950"/>
          </a:xfr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perspectiveBelow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Презентация опыта </a:t>
            </a: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с двумя вырезанными противолежащими углами 2"/>
          <p:cNvSpPr/>
          <p:nvPr/>
        </p:nvSpPr>
        <p:spPr>
          <a:xfrm>
            <a:off x="5355236" y="2139194"/>
            <a:ext cx="3240360" cy="864096"/>
          </a:xfrm>
          <a:prstGeom prst="snip2Diag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ru-RU" sz="2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Участие в конкурсах</a:t>
            </a:r>
            <a:endParaRPr lang="ru-RU" sz="24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5364088" y="4653136"/>
            <a:ext cx="3231508" cy="1435733"/>
          </a:xfrm>
          <a:prstGeom prst="snip2DiagRect">
            <a:avLst>
              <a:gd name="adj1" fmla="val 1"/>
              <a:gd name="adj2" fmla="val 16667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ru-RU" sz="2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Участие в работе  методического объединения</a:t>
            </a:r>
          </a:p>
        </p:txBody>
      </p:sp>
      <p:pic>
        <p:nvPicPr>
          <p:cNvPr id="4098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37105">
            <a:off x="631189" y="1705989"/>
            <a:ext cx="1803283" cy="198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60721">
            <a:off x="2255915" y="1428345"/>
            <a:ext cx="1894337" cy="198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psv4.userapi.com/c848028/u236849389/docs/d13/eb92bc94bb65/Lenovo_A1000_IMG_20181022_141859.jpg?extra=PAXIMR1AKPnufLYCCBRQmJakRmcsXY--5kc75lY2pYguMLS9_Ce9x3aiMYzrihStyM4SFAh9ajCu0l94CNlktIiLLdNmkghhqqyOm7DQ-e0_hohZUbg5gvBY5rjhYZ1aNs4auuoyfdaA-IhX0TTXA_2c">
            <a:hlinkClick r:id="rId6" action="ppaction://hlinkfile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77" t="4038" r="8639" b="8946"/>
          <a:stretch/>
        </p:blipFill>
        <p:spPr bwMode="auto">
          <a:xfrm rot="20873010">
            <a:off x="3299821" y="2017745"/>
            <a:ext cx="2035225" cy="217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13643">
            <a:off x="1357974" y="2619524"/>
            <a:ext cx="1967943" cy="18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>
            <a:hlinkClick r:id="rId10" action="ppaction://hlinkfil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43422">
            <a:off x="546448" y="3551316"/>
            <a:ext cx="3128847" cy="2593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>
            <a:hlinkClick r:id="rId12" action="ppaction://hlinkfil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18195">
            <a:off x="3365455" y="3250807"/>
            <a:ext cx="1780391" cy="2085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hlinkClick r:id="rId14" action="ppaction://hlinkfil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80000">
            <a:off x="1632335" y="5249409"/>
            <a:ext cx="1699128" cy="1135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>
            <a:hlinkClick r:id="rId16" action="ppaction://hlinkfile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40000">
            <a:off x="3366341" y="4979646"/>
            <a:ext cx="1695450" cy="1111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с двумя вырезанными противолежащими углами 3"/>
          <p:cNvSpPr/>
          <p:nvPr/>
        </p:nvSpPr>
        <p:spPr>
          <a:xfrm>
            <a:off x="5364087" y="3365655"/>
            <a:ext cx="3240359" cy="962017"/>
          </a:xfrm>
          <a:prstGeom prst="snip2DiagRect">
            <a:avLst>
              <a:gd name="adj1" fmla="val 0"/>
              <a:gd name="adj2" fmla="val 23754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ru-RU" sz="2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Публикация материалов</a:t>
            </a:r>
            <a:endParaRPr lang="ru-RU" sz="24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761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истратор2\Desktop\0032-032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396" y="404664"/>
            <a:ext cx="7787208" cy="1008112"/>
          </a:xfr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perspectiveBelow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Общие сведения </a:t>
            </a:r>
            <a:endParaRPr lang="ru-RU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28368620"/>
              </p:ext>
            </p:extLst>
          </p:nvPr>
        </p:nvGraphicFramePr>
        <p:xfrm>
          <a:off x="534380" y="1628800"/>
          <a:ext cx="8075240" cy="4677096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677580"/>
                <a:gridCol w="4397660"/>
              </a:tblGrid>
              <a:tr h="460648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Фамилия Имя</a:t>
                      </a:r>
                      <a:r>
                        <a:rPr lang="ru-RU" sz="1600" b="1" i="0" cap="all" spc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Отчество</a:t>
                      </a:r>
                      <a:endParaRPr lang="ru-RU" sz="1600" b="1" i="0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CD690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b="1" i="0" cap="none" spc="0" dirty="0" smtClean="0">
                          <a:ln w="10541" cmpd="sng">
                            <a:solidFill>
                              <a:srgbClr val="002060"/>
                            </a:solidFill>
                            <a:prstDash val="solid"/>
                          </a:ln>
                          <a:solidFill>
                            <a:srgbClr val="002060"/>
                          </a:solidFill>
                          <a:effectLst>
                            <a:innerShdw blurRad="63500" dist="50800" dir="162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Галиуллина</a:t>
                      </a:r>
                      <a:r>
                        <a:rPr lang="ru-RU" sz="2200" b="1" i="0" cap="none" spc="0" baseline="0" dirty="0" smtClean="0">
                          <a:ln w="10541" cmpd="sng">
                            <a:solidFill>
                              <a:srgbClr val="002060"/>
                            </a:solidFill>
                            <a:prstDash val="solid"/>
                          </a:ln>
                          <a:solidFill>
                            <a:srgbClr val="002060"/>
                          </a:solidFill>
                          <a:effectLst>
                            <a:innerShdw blurRad="63500" dist="50800" dir="162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Елена Анатольевна</a:t>
                      </a:r>
                      <a:endParaRPr lang="ru-RU" sz="2200" b="1" i="0" cap="none" spc="0" dirty="0">
                        <a:ln w="10541" cmpd="sng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002060"/>
                        </a:solidFill>
                        <a:effectLst>
                          <a:innerShdw blurRad="63500" dist="50800" dir="162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D6905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Дата рождения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i="0" cap="none" spc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14.06.1973</a:t>
                      </a:r>
                      <a:endParaRPr lang="ru-RU" sz="2000" b="1" i="0" cap="none" spc="0" dirty="0">
                        <a:ln w="1905"/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03592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Образование, квалификация</a:t>
                      </a:r>
                      <a:r>
                        <a:rPr lang="ru-RU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 диплому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i="0" cap="none" spc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Высшее, Социальная работа</a:t>
                      </a:r>
                    </a:p>
                    <a:p>
                      <a:r>
                        <a:rPr lang="ru-RU" sz="2000" b="1" i="0" cap="none" spc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Среднее специальное, техник технолог</a:t>
                      </a:r>
                      <a:r>
                        <a:rPr lang="ru-RU" sz="2000" b="1" i="0" cap="none" spc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по приготовлению пищи</a:t>
                      </a:r>
                      <a:endParaRPr lang="ru-RU" sz="2000" b="1" i="0" cap="none" spc="0" dirty="0">
                        <a:ln w="1905"/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03592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Занимаемая</a:t>
                      </a:r>
                      <a:r>
                        <a:rPr lang="ru-RU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должность, дата назначения  на эту должность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i="0" cap="none" spc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Мастер производственного обучения, </a:t>
                      </a:r>
                      <a:r>
                        <a:rPr lang="ru-RU" sz="2000" b="1" i="0" cap="none" spc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с 25 августа 1996 года</a:t>
                      </a:r>
                      <a:endParaRPr lang="ru-RU" sz="2000" b="1" i="0" cap="none" spc="0" dirty="0">
                        <a:ln w="1905"/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03592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Общий трудовой стаж работы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i="0" cap="none" spc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25 лет</a:t>
                      </a:r>
                      <a:endParaRPr lang="ru-RU" sz="2000" b="1" i="0" cap="none" spc="0" dirty="0">
                        <a:ln w="1905"/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03592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Стаж работы по специальности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i="0" cap="none" spc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22 года</a:t>
                      </a:r>
                      <a:endParaRPr lang="ru-RU" sz="2000" b="1" i="0" cap="none" spc="0" dirty="0">
                        <a:ln w="1905"/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03592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Наличие квалификационной</a:t>
                      </a:r>
                      <a:r>
                        <a:rPr lang="ru-RU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категории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i="0" cap="none" spc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Высшая</a:t>
                      </a:r>
                      <a:endParaRPr lang="ru-RU" sz="2000" b="1" i="0" cap="none" spc="0" dirty="0">
                        <a:ln w="1905"/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4399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2\Desktop\0032-032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766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7446912" cy="792088"/>
          </a:xfr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perspectiveBelow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Достижения обучающихся</a:t>
            </a: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hlinkClick r:id="rId3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4592" y="1556792"/>
            <a:ext cx="4213886" cy="259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063" y="1556792"/>
            <a:ext cx="4024192" cy="285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C:\Users\Администратор2\Downloads\41Ишмухаметов.png">
            <a:hlinkClick r:id="rId7" action="ppaction://hlinkfile"/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8336" y="3933054"/>
            <a:ext cx="4112096" cy="25202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с двумя вырезанными противолежащими углами 3"/>
          <p:cNvSpPr/>
          <p:nvPr/>
        </p:nvSpPr>
        <p:spPr>
          <a:xfrm>
            <a:off x="1003242" y="4419253"/>
            <a:ext cx="3384376" cy="1512168"/>
          </a:xfrm>
          <a:prstGeom prst="snip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 всероссийских  олимпиадах</a:t>
            </a:r>
            <a:endParaRPr lang="ru-RU"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653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2\Desktop\0032-032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4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488832" cy="864096"/>
          </a:xfr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perspectiveBelow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обучения</a:t>
            </a: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845198665"/>
              </p:ext>
            </p:extLst>
          </p:nvPr>
        </p:nvGraphicFramePr>
        <p:xfrm>
          <a:off x="467544" y="1556792"/>
          <a:ext cx="3024336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2601874768"/>
              </p:ext>
            </p:extLst>
          </p:nvPr>
        </p:nvGraphicFramePr>
        <p:xfrm>
          <a:off x="6012160" y="1340768"/>
          <a:ext cx="2664296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2005398512"/>
              </p:ext>
            </p:extLst>
          </p:nvPr>
        </p:nvGraphicFramePr>
        <p:xfrm>
          <a:off x="3419872" y="1628800"/>
          <a:ext cx="2736304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55272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2\Desktop\0032-032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488832" cy="940966"/>
          </a:xfr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perspectiveBelow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Направление воспитательной деятельности</a:t>
            </a: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483880898"/>
              </p:ext>
            </p:extLst>
          </p:nvPr>
        </p:nvGraphicFramePr>
        <p:xfrm>
          <a:off x="1524000" y="1628800"/>
          <a:ext cx="609600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20591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2\Desktop\0032-032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04856" cy="1012974"/>
          </a:xfr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perspectiveBelow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Экологические субботники </a:t>
            </a: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4032448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8867"/>
          <a:stretch/>
        </p:blipFill>
        <p:spPr bwMode="auto">
          <a:xfrm>
            <a:off x="4716016" y="1556792"/>
            <a:ext cx="3873241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7" y="3808173"/>
            <a:ext cx="3873240" cy="260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9981"/>
          <a:stretch/>
        </p:blipFill>
        <p:spPr bwMode="auto">
          <a:xfrm>
            <a:off x="683568" y="3808173"/>
            <a:ext cx="3888432" cy="260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1925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2\Desktop\0032-032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3" y="476672"/>
            <a:ext cx="7703715" cy="936104"/>
          </a:xfr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perspectiveBelow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Озеленение</a:t>
            </a:r>
            <a:r>
              <a:rPr lang="ru-RU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поселка</a:t>
            </a:r>
            <a:endParaRPr lang="ru-RU" sz="4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4" descr="Фото029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3743275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85764"/>
            <a:ext cx="3744416" cy="4656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9178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2\Desktop\0032-032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735590" cy="940966"/>
          </a:xfr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perspectiveBelow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Сбор черноплодной рябины</a:t>
            </a: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3456384" cy="3102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92896"/>
            <a:ext cx="3559126" cy="3684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41888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2\Desktop\0032-032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848872" cy="1012974"/>
          </a:xfr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perspectiveBelow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Военно-патриотическое воспитание</a:t>
            </a: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56384"/>
            <a:ext cx="3888432" cy="2897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9841" y="1772816"/>
            <a:ext cx="3626135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23862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2\Desktop\0032-032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2423" y="332656"/>
            <a:ext cx="7808009" cy="1084982"/>
          </a:xfr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perspectiveBelow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Непрерывное саморазвитие и самообразование </a:t>
            </a:r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72" t="8681" r="4575" b="5022"/>
          <a:stretch/>
        </p:blipFill>
        <p:spPr bwMode="auto">
          <a:xfrm>
            <a:off x="755576" y="1596818"/>
            <a:ext cx="5220580" cy="366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4" t="9091" r="3297" b="5748"/>
          <a:stretch/>
        </p:blipFill>
        <p:spPr bwMode="auto">
          <a:xfrm>
            <a:off x="2211187" y="2375502"/>
            <a:ext cx="5578754" cy="396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72" t="9330" r="3607" b="5767"/>
          <a:stretch/>
        </p:blipFill>
        <p:spPr bwMode="auto">
          <a:xfrm>
            <a:off x="3491880" y="2975428"/>
            <a:ext cx="4968552" cy="3337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0714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2\Desktop\0032-032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115616" y="2082552"/>
            <a:ext cx="7272808" cy="1922512"/>
          </a:xfrm>
        </p:spPr>
        <p:txBody>
          <a:bodyPr>
            <a:noAutofit/>
            <a:scene3d>
              <a:camera prst="perspectiveBelow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ru-RU" sz="6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marL="0" indent="0" algn="ctr">
              <a:buNone/>
            </a:pPr>
            <a:r>
              <a:rPr lang="ru-RU" sz="6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sz="6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031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Администратор2\Desktop\0032-032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385992" cy="945502"/>
          </a:xfr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perspectiveBelow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Мое педагогическое кредо</a:t>
            </a:r>
            <a:endParaRPr lang="ru-RU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412776"/>
            <a:ext cx="7200800" cy="45243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endParaRPr lang="ru-RU" sz="3200" b="1" i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«Мы </a:t>
            </a: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лишаем детей будущего, </a:t>
            </a:r>
            <a:endParaRPr lang="ru-RU" sz="32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если </a:t>
            </a: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продолжаем учить сегодня так, </a:t>
            </a:r>
            <a:endParaRPr lang="ru-RU" sz="32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как </a:t>
            </a: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учили этому 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вчера»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 </a:t>
            </a:r>
            <a:r>
              <a:rPr lang="ru-RU" sz="3200" b="1" dirty="0" smtClean="0">
                <a:ln w="11430"/>
                <a:solidFill>
                  <a:schemeClr val="accent1">
                    <a:lumMod val="1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Джон  </a:t>
            </a:r>
            <a:r>
              <a:rPr lang="ru-RU" sz="3200" b="1" dirty="0" err="1">
                <a:ln w="11430"/>
                <a:solidFill>
                  <a:schemeClr val="accent1">
                    <a:lumMod val="1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</a:rPr>
              <a:t>Дьюи</a:t>
            </a:r>
            <a:endParaRPr lang="ru-RU" sz="3200" b="1" dirty="0">
              <a:ln w="11430"/>
              <a:solidFill>
                <a:schemeClr val="accent1">
                  <a:lumMod val="1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ru-RU" sz="3200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67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2\Desktop\0032-032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12" y="-273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416824" cy="1012974"/>
          </a:xfr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perspectiveBelow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600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Цели </a:t>
            </a:r>
            <a:r>
              <a:rPr lang="ru-RU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задачи моей педагогической деятельности</a:t>
            </a:r>
            <a:r>
              <a:rPr lang="ru-RU" sz="3200" i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i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i="1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719138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педагогической деятельности 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3050" indent="-98425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Формирование профессиональных компетенций и морально-нравственных качеств студентов, через применение современных образовательных технологий и активизацию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самостоятельной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деятельности на уроках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практического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обучения и во внеурочной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719138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4625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Развитие конкурентно – способного будущего специалиста, обогащение их профессиональными знаниями, умениями и навыками, активными способами, направленными на профессиональное самопознание и достижение профессиональной деятельности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Развитие профессиональных компетенций, эрудиции, творческих начал и культуры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личности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0" algn="just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ормирование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 обучающихся потребности в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непрерывном самообразовании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работоспособности, навыков перспективного планирования своей деятельности, самоконтроля и самооценки, как основы и гарантии постоянного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саморазвития</a:t>
            </a: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4625" indent="0" algn="just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Содействие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приобретению обучающимися опыта сотрудничества в группе, с наставниками на производстве </a:t>
            </a:r>
          </a:p>
          <a:p>
            <a:pPr marL="174625" indent="0">
              <a:buNone/>
            </a:pPr>
            <a:endParaRPr lang="ru-RU" dirty="0" smtClean="0"/>
          </a:p>
          <a:p>
            <a:pPr marL="174625" indent="0">
              <a:buNone/>
            </a:pPr>
            <a:endParaRPr lang="ru-RU" dirty="0" smtClean="0"/>
          </a:p>
          <a:p>
            <a:pPr marL="174625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0922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2\Desktop\0032-032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1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885384" cy="1152128"/>
          </a:xfr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perspectiveBelow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Элементы инновационных образовательных</a:t>
            </a:r>
            <a:br>
              <a:rPr lang="ru-RU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технологий, применяемых в деятельности</a:t>
            </a:r>
            <a:br>
              <a:rPr lang="ru-RU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мастера производственного обучения</a:t>
            </a:r>
            <a:endParaRPr lang="ru-RU"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054049783"/>
              </p:ext>
            </p:extLst>
          </p:nvPr>
        </p:nvGraphicFramePr>
        <p:xfrm>
          <a:off x="611560" y="1754510"/>
          <a:ext cx="8064896" cy="453733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672408"/>
                <a:gridCol w="4392488"/>
              </a:tblGrid>
              <a:tr h="666378">
                <a:tc>
                  <a:txBody>
                    <a:bodyPr/>
                    <a:lstStyle/>
                    <a:p>
                      <a:pPr algn="ctr"/>
                      <a:r>
                        <a:rPr lang="ru-RU" sz="1800" b="1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Образовательные</a:t>
                      </a:r>
                      <a:r>
                        <a:rPr lang="ru-RU" sz="1800" b="1" cap="all" spc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технологии</a:t>
                      </a:r>
                      <a:endParaRPr lang="ru-RU" sz="1800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D690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Примеры </a:t>
                      </a:r>
                    </a:p>
                    <a:p>
                      <a:pPr algn="ctr"/>
                      <a:r>
                        <a:rPr lang="ru-RU" sz="1800" b="1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использования</a:t>
                      </a:r>
                      <a:endParaRPr lang="ru-RU" sz="1800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D6905"/>
                    </a:solidFill>
                  </a:tcPr>
                </a:tc>
              </a:tr>
              <a:tr h="732213">
                <a:tc>
                  <a:txBody>
                    <a:bodyPr/>
                    <a:lstStyle/>
                    <a:p>
                      <a:pPr algn="l"/>
                      <a:r>
                        <a:rPr lang="ru-RU" sz="2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Дифференцированное</a:t>
                      </a:r>
                    </a:p>
                    <a:p>
                      <a:pPr algn="l"/>
                      <a:r>
                        <a:rPr lang="ru-RU" sz="2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обучение</a:t>
                      </a:r>
                      <a:endParaRPr lang="ru-RU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Задания различного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уровня сложности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259406">
                <a:tc>
                  <a:txBody>
                    <a:bodyPr/>
                    <a:lstStyle/>
                    <a:p>
                      <a:r>
                        <a:rPr lang="ru-RU" sz="2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Технологии развивающего</a:t>
                      </a:r>
                    </a:p>
                    <a:p>
                      <a:r>
                        <a:rPr lang="ru-RU" sz="2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обучения</a:t>
                      </a:r>
                      <a:endParaRPr lang="ru-RU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Лекции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Зачёты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Презентации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Уроки-практикумы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73636">
                <a:tc>
                  <a:txBody>
                    <a:bodyPr/>
                    <a:lstStyle/>
                    <a:p>
                      <a:r>
                        <a:rPr lang="ru-RU" sz="2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Метод проектов</a:t>
                      </a:r>
                      <a:endParaRPr lang="ru-RU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Выпускные квалификационные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работы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078972">
                <a:tc>
                  <a:txBody>
                    <a:bodyPr/>
                    <a:lstStyle/>
                    <a:p>
                      <a:r>
                        <a:rPr lang="ru-RU" sz="2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Информационные</a:t>
                      </a:r>
                    </a:p>
                    <a:p>
                      <a:r>
                        <a:rPr lang="ru-RU" sz="2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коммуникационные</a:t>
                      </a:r>
                    </a:p>
                    <a:p>
                      <a:r>
                        <a:rPr lang="ru-RU" sz="2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технологии</a:t>
                      </a:r>
                      <a:endParaRPr lang="ru-RU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Использование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ресурсов сети Интернет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Разработка презентаций к урокам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0922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2\Desktop\0032-032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560840" cy="1012974"/>
          </a:xfr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perspectiveBelow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Педагогическая деятельность</a:t>
            </a: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3588" y="1484784"/>
            <a:ext cx="7416824" cy="5112568"/>
          </a:xfrm>
        </p:spPr>
      </p:pic>
    </p:spTree>
    <p:extLst>
      <p:ext uri="{BB962C8B-B14F-4D97-AF65-F5344CB8AC3E}">
        <p14:creationId xmlns:p14="http://schemas.microsoft.com/office/powerpoint/2010/main" xmlns="" val="420922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2\Desktop\0032-032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632848" cy="1012974"/>
          </a:xfr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perspectiveBelow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личностные </a:t>
            </a:r>
            <a:b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педагогические</a:t>
            </a:r>
            <a:r>
              <a:rPr lang="ru-RU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ценности</a:t>
            </a: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6517978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420922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2\Desktop\0032-032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560840" cy="926976"/>
          </a:xfr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perspectiveBelow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работы </a:t>
            </a:r>
          </a:p>
        </p:txBody>
      </p:sp>
      <p:sp>
        <p:nvSpPr>
          <p:cNvPr id="17" name="Вертикальный свиток 16"/>
          <p:cNvSpPr/>
          <p:nvPr/>
        </p:nvSpPr>
        <p:spPr>
          <a:xfrm>
            <a:off x="395536" y="1628800"/>
            <a:ext cx="2808312" cy="2232248"/>
          </a:xfrm>
          <a:prstGeom prst="verticalScroll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Повышение профессионального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мастерства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педагога 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Вертикальный свиток 17"/>
          <p:cNvSpPr/>
          <p:nvPr/>
        </p:nvSpPr>
        <p:spPr>
          <a:xfrm>
            <a:off x="3203848" y="1628800"/>
            <a:ext cx="2736304" cy="2232248"/>
          </a:xfrm>
          <a:prstGeom prst="verticalScroll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Диагностика личностных и познавательных особенностей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Вертикальный свиток 18"/>
          <p:cNvSpPr/>
          <p:nvPr/>
        </p:nvSpPr>
        <p:spPr>
          <a:xfrm>
            <a:off x="5940152" y="1628800"/>
            <a:ext cx="2664296" cy="2232248"/>
          </a:xfrm>
          <a:prstGeom prst="verticalScroll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Организация мониторинга результативности образовательного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процесса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Вертикальный свиток 19"/>
          <p:cNvSpPr/>
          <p:nvPr/>
        </p:nvSpPr>
        <p:spPr>
          <a:xfrm>
            <a:off x="395536" y="4149080"/>
            <a:ext cx="2808312" cy="2160240"/>
          </a:xfrm>
          <a:prstGeom prst="verticalScroll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учебно-программной документации 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Вертикальный свиток 20"/>
          <p:cNvSpPr/>
          <p:nvPr/>
        </p:nvSpPr>
        <p:spPr>
          <a:xfrm>
            <a:off x="3203848" y="4149080"/>
            <a:ext cx="2736304" cy="2160240"/>
          </a:xfrm>
          <a:prstGeom prst="verticalScroll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Развитие творческих способностей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Вертикальный свиток 21"/>
          <p:cNvSpPr/>
          <p:nvPr/>
        </p:nvSpPr>
        <p:spPr>
          <a:xfrm>
            <a:off x="5940152" y="4149080"/>
            <a:ext cx="2664296" cy="2160240"/>
          </a:xfrm>
          <a:prstGeom prst="verticalScroll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Инновационная деятельность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педагога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0922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2\Desktop\0032-032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776864" cy="864096"/>
          </a:xfr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perspectiveBelow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Повышение педагогической  квалификации</a:t>
            </a: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1412776"/>
            <a:ext cx="8219256" cy="4841839"/>
          </a:xfrm>
        </p:spPr>
        <p:txBody>
          <a:bodyPr/>
          <a:lstStyle/>
          <a:p>
            <a:pPr marL="0" indent="0">
              <a:buNone/>
            </a:pPr>
            <a:endParaRPr lang="ru-RU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76" t="6005" b="2222"/>
          <a:stretch/>
        </p:blipFill>
        <p:spPr bwMode="auto">
          <a:xfrm>
            <a:off x="4571603" y="4088887"/>
            <a:ext cx="3899872" cy="2462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6781" y="1640530"/>
            <a:ext cx="3445749" cy="244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300192" y="2001814"/>
            <a:ext cx="2703567" cy="214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49263" fontAlgn="base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«Совершенствование ИКТ- компетентности преподавателя в соответствии с требованиями профессионального стандарта педагога профессионального образования»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19672" y="1116013"/>
            <a:ext cx="6264696" cy="546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49263" fontAlgn="base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«Эксперт демонстрационного экзамена по стандартам </a:t>
            </a:r>
            <a:r>
              <a:rPr lang="en-US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специализация «Кондитерское дело»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4533" y="2432471"/>
            <a:ext cx="2232248" cy="1682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49263" fontAlgn="base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«Особенности деятельности педагогических работников в СПО в свете требований профессионального стандарта»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72" y="4088887"/>
            <a:ext cx="3877042" cy="24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0922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2395</TotalTime>
  <Words>483</Words>
  <Application>Microsoft Office PowerPoint</Application>
  <PresentationFormat>Экран (4:3)</PresentationFormat>
  <Paragraphs>122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Филиал государственного автономного профессионального образовательного учреждения  Башкирский агропромышленный колледж  р.п. Чишмы</vt:lpstr>
      <vt:lpstr>Общие сведения </vt:lpstr>
      <vt:lpstr>Мое педагогическое кредо</vt:lpstr>
      <vt:lpstr> Цели и задачи моей педагогической деятельности </vt:lpstr>
      <vt:lpstr>Элементы инновационных образовательных технологий, применяемых в деятельности мастера производственного обучения</vt:lpstr>
      <vt:lpstr>Педагогическая деятельность</vt:lpstr>
      <vt:lpstr>Основные личностные  педагогические  ценности</vt:lpstr>
      <vt:lpstr>Основные направления работы </vt:lpstr>
      <vt:lpstr>Повышение педагогической  квалификации</vt:lpstr>
      <vt:lpstr>Повышение  профессиональной квалификации</vt:lpstr>
      <vt:lpstr>Применение современных  образовательных технологий</vt:lpstr>
      <vt:lpstr>Методические разработки</vt:lpstr>
      <vt:lpstr>Методические разработки уроков производственного обучения</vt:lpstr>
      <vt:lpstr>Уроки производственного обучения</vt:lpstr>
      <vt:lpstr>Разработанные презентации  к  внеклассным  мероприятиям</vt:lpstr>
      <vt:lpstr>Разработанные презентации обучающимися</vt:lpstr>
      <vt:lpstr>Конкурс профессионального мастерства</vt:lpstr>
      <vt:lpstr>Мои достижения</vt:lpstr>
      <vt:lpstr>Презентация опыта </vt:lpstr>
      <vt:lpstr>Достижения обучающихся</vt:lpstr>
      <vt:lpstr>Результаты обучения</vt:lpstr>
      <vt:lpstr>Направление воспитательной деятельности</vt:lpstr>
      <vt:lpstr>Экологические субботники </vt:lpstr>
      <vt:lpstr>Озеленение поселка</vt:lpstr>
      <vt:lpstr>Сбор черноплодной рябины</vt:lpstr>
      <vt:lpstr>Военно-патриотическое воспитание</vt:lpstr>
      <vt:lpstr> Непрерывное саморазвитие и самообразование  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Филиал Государственного автономного профессионального образовательного учреждения Башкирского агропромышленного колледжа  р.п. Чишмы</dc:title>
  <dc:creator>Администратор2</dc:creator>
  <cp:lastModifiedBy>методист</cp:lastModifiedBy>
  <cp:revision>172</cp:revision>
  <dcterms:created xsi:type="dcterms:W3CDTF">2018-10-19T14:05:24Z</dcterms:created>
  <dcterms:modified xsi:type="dcterms:W3CDTF">2018-11-01T03:24:43Z</dcterms:modified>
</cp:coreProperties>
</file>